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5143500" cx="9144000"/>
  <p:notesSz cx="6858000" cy="9144000"/>
  <p:embeddedFontLst>
    <p:embeddedFont>
      <p:font typeface="Pathway Extreme"/>
      <p:regular r:id="rId40"/>
      <p:bold r:id="rId41"/>
      <p:italic r:id="rId42"/>
      <p:boldItalic r:id="rId43"/>
    </p:embeddedFont>
    <p:embeddedFont>
      <p:font typeface="PT Sans"/>
      <p:regular r:id="rId44"/>
      <p:bold r:id="rId45"/>
      <p:italic r:id="rId46"/>
      <p:boldItalic r:id="rId47"/>
    </p:embeddedFont>
    <p:embeddedFont>
      <p:font typeface="DM Sans"/>
      <p:regular r:id="rId48"/>
      <p:bold r:id="rId49"/>
      <p:italic r:id="rId50"/>
      <p:boldItalic r:id="rId51"/>
    </p:embeddedFont>
    <p:embeddedFont>
      <p:font typeface="DM Serif Display"/>
      <p:regular r:id="rId52"/>
      <p: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athwayExtreme-regular.fntdata"/><Relationship Id="rId42" Type="http://schemas.openxmlformats.org/officeDocument/2006/relationships/font" Target="fonts/PathwayExtreme-italic.fntdata"/><Relationship Id="rId41" Type="http://schemas.openxmlformats.org/officeDocument/2006/relationships/font" Target="fonts/PathwayExtreme-bold.fntdata"/><Relationship Id="rId44" Type="http://schemas.openxmlformats.org/officeDocument/2006/relationships/font" Target="fonts/PTSans-regular.fntdata"/><Relationship Id="rId43" Type="http://schemas.openxmlformats.org/officeDocument/2006/relationships/font" Target="fonts/PathwayExtreme-boldItalic.fntdata"/><Relationship Id="rId46" Type="http://schemas.openxmlformats.org/officeDocument/2006/relationships/font" Target="fonts/PTSans-italic.fntdata"/><Relationship Id="rId45" Type="http://schemas.openxmlformats.org/officeDocument/2006/relationships/font" Target="fonts/PT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DMSans-regular.fntdata"/><Relationship Id="rId47" Type="http://schemas.openxmlformats.org/officeDocument/2006/relationships/font" Target="fonts/PTSans-boldItalic.fntdata"/><Relationship Id="rId49" Type="http://schemas.openxmlformats.org/officeDocument/2006/relationships/font" Target="fonts/DM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DMSans-boldItalic.fntdata"/><Relationship Id="rId50" Type="http://schemas.openxmlformats.org/officeDocument/2006/relationships/font" Target="fonts/DMSans-italic.fntdata"/><Relationship Id="rId53" Type="http://schemas.openxmlformats.org/officeDocument/2006/relationships/font" Target="fonts/DMSerifDisplay-italic.fntdata"/><Relationship Id="rId52" Type="http://schemas.openxmlformats.org/officeDocument/2006/relationships/font" Target="fonts/DMSerifDisplay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7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gd5260bdd8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1" name="Google Shape;2621;gd5260bdd8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5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g2aaa309b1cf_0_3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7" name="Google Shape;2627;g2aaa309b1cf_0_3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4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2aaa309b1cf_0_2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" name="Google Shape;2636;g2aaa309b1cf_0_2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352448399a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1" name="Google Shape;2641;g352448399a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6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g352448399a8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8" name="Google Shape;2648;g352448399a8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g35260a35f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4" name="Google Shape;2654;g35260a35f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0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g352448399a8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2" name="Google Shape;2662;g352448399a8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g352448399a8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0" name="Google Shape;2670;g352448399a8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g352448399a8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8" name="Google Shape;2678;g352448399a8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g352448399a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6" name="Google Shape;2686;g352448399a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5" name="Google Shape;2575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4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g352448399a8_0_1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6" name="Google Shape;2696;g352448399a8_0_1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2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Google Shape;2703;g352448399a8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4" name="Google Shape;2704;g352448399a8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g2aaa309b1cf_0_3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2" name="Google Shape;2712;g2aaa309b1cf_0_3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5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g54dda1946d_4_2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7" name="Google Shape;2717;g54dda1946d_4_2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g35253eff86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3" name="Google Shape;2723;g35253eff86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35253eff86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35253eff86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7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g35253eff86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9" name="Google Shape;2739;g35253eff86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5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g54ff9c4cb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7" name="Google Shape;2747;g54ff9c4cb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2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g34d96af89f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4" name="Google Shape;2754;g34d96af89f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9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Google Shape;2760;g34daaad9e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1" name="Google Shape;2761;g34daaad9e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8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0" name="Google Shape;2580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6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g34dada7b697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8" name="Google Shape;2768;g34dada7b697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3" name="Shape 2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4" name="Google Shape;2774;g34d96af89f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5" name="Google Shape;2775;g34d96af89f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0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g54dda1946d_6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2" name="Google Shape;2782;g54dda1946d_6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7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Google Shape;2788;g34d9c67777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9" name="Google Shape;2789;g34d9c67777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5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g54dda1946d_4_2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7" name="Google Shape;2797;g54dda1946d_4_2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1" name="Shape 2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" name="Google Shape;2802;g34dda6b0d20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3" name="Google Shape;2803;g34dda6b0d2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4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54dda1946d_6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Google Shape;2586;g54dda1946d_6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0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2" name="Google Shape;2592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6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g54dda1946d_6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8" name="Google Shape;2598;g54dda1946d_6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7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9" name="Google Shape;2609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3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g54dda1946d_4_2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5" name="Google Shape;2615;g54dda1946d_4_2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061171" y="-1898801"/>
            <a:ext cx="11141634" cy="7042181"/>
            <a:chOff x="-1061171" y="-1898801"/>
            <a:chExt cx="11141634" cy="7042181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-1061171" y="36442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001342" y="36354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0" y="4411297"/>
              <a:ext cx="9145641" cy="732083"/>
              <a:chOff x="0" y="4411297"/>
              <a:chExt cx="9145641" cy="732083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0" y="4411297"/>
                <a:ext cx="9145641" cy="732083"/>
              </a:xfrm>
              <a:custGeom>
                <a:rect b="b" l="l" r="r" t="t"/>
                <a:pathLst>
                  <a:path extrusionOk="0" h="719492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719493"/>
                    </a:lnTo>
                    <a:lnTo>
                      <a:pt x="0" y="71949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199258" y="4805874"/>
                <a:ext cx="8745603" cy="54742"/>
                <a:chOff x="6211719" y="5092027"/>
                <a:chExt cx="5100369" cy="31925"/>
              </a:xfrm>
            </p:grpSpPr>
            <p:sp>
              <p:nvSpPr>
                <p:cNvPr id="15" name="Google Shape;15;p2"/>
                <p:cNvSpPr/>
                <p:nvPr/>
              </p:nvSpPr>
              <p:spPr>
                <a:xfrm>
                  <a:off x="6211719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6744352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7276986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7809620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8342253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8874887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9407449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9940083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10472717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11005350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" name="Google Shape;25;p2"/>
              <p:cNvSpPr/>
              <p:nvPr/>
            </p:nvSpPr>
            <p:spPr>
              <a:xfrm>
                <a:off x="0" y="4411297"/>
                <a:ext cx="9145641" cy="115900"/>
              </a:xfrm>
              <a:custGeom>
                <a:rect b="b" l="l" r="r" t="t"/>
                <a:pathLst>
                  <a:path extrusionOk="0" h="113907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113907"/>
                    </a:lnTo>
                    <a:lnTo>
                      <a:pt x="0" y="113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" name="Google Shape;26;p2"/>
            <p:cNvSpPr/>
            <p:nvPr/>
          </p:nvSpPr>
          <p:spPr>
            <a:xfrm>
              <a:off x="-565575" y="-1898801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" name="Google Shape;27;p2"/>
            <p:cNvGrpSpPr/>
            <p:nvPr/>
          </p:nvGrpSpPr>
          <p:grpSpPr>
            <a:xfrm>
              <a:off x="-3" y="2434718"/>
              <a:ext cx="984465" cy="1977674"/>
              <a:chOff x="-3" y="2434718"/>
              <a:chExt cx="984465" cy="1977674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-3" y="2434718"/>
                <a:ext cx="984465" cy="1977674"/>
              </a:xfrm>
              <a:custGeom>
                <a:rect b="b" l="l" r="r" t="t"/>
                <a:pathLst>
                  <a:path extrusionOk="0" h="1098708" w="546925">
                    <a:moveTo>
                      <a:pt x="0" y="0"/>
                    </a:moveTo>
                    <a:lnTo>
                      <a:pt x="546926" y="0"/>
                    </a:lnTo>
                    <a:lnTo>
                      <a:pt x="546926" y="1098709"/>
                    </a:lnTo>
                    <a:lnTo>
                      <a:pt x="0" y="109870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7736" y="2623571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94571" y="2623571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01408" y="2623571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08245" y="2623571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87736" y="2823394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94571" y="2823394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501408" y="2823394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08245" y="2823394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87736" y="302338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94571" y="302338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01408" y="302338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708245" y="302338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87736" y="3223208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94571" y="3223208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01408" y="3223208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08245" y="3223208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7736" y="3423202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294571" y="3423202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501408" y="3423202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708245" y="3423202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736" y="3623023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294571" y="3623023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501408" y="3623023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08245" y="3623023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87736" y="382301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94571" y="382301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501408" y="382301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708245" y="382301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7736" y="4022839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294571" y="4022839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501408" y="4022839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708245" y="4022839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" name="Google Shape;61;p2"/>
            <p:cNvGrpSpPr/>
            <p:nvPr/>
          </p:nvGrpSpPr>
          <p:grpSpPr>
            <a:xfrm flipH="1">
              <a:off x="1370968" y="4297732"/>
              <a:ext cx="1036190" cy="494122"/>
              <a:chOff x="6254310" y="4961498"/>
              <a:chExt cx="749071" cy="357205"/>
            </a:xfrm>
          </p:grpSpPr>
          <p:sp>
            <p:nvSpPr>
              <p:cNvPr id="62" name="Google Shape;62;p2"/>
              <p:cNvSpPr/>
              <p:nvPr/>
            </p:nvSpPr>
            <p:spPr>
              <a:xfrm>
                <a:off x="6275909" y="4961498"/>
                <a:ext cx="708346" cy="310063"/>
              </a:xfrm>
              <a:custGeom>
                <a:rect b="b" l="l" r="r" t="t"/>
                <a:pathLst>
                  <a:path extrusionOk="0" h="310063" w="708346">
                    <a:moveTo>
                      <a:pt x="681255" y="310064"/>
                    </a:moveTo>
                    <a:lnTo>
                      <a:pt x="10966" y="310064"/>
                    </a:lnTo>
                    <a:cubicBezTo>
                      <a:pt x="10966" y="310064"/>
                      <a:pt x="-13707" y="235975"/>
                      <a:pt x="10966" y="211302"/>
                    </a:cubicBezTo>
                    <a:cubicBezTo>
                      <a:pt x="35638" y="186629"/>
                      <a:pt x="150115" y="157406"/>
                      <a:pt x="156869" y="150722"/>
                    </a:cubicBezTo>
                    <a:cubicBezTo>
                      <a:pt x="163624" y="144038"/>
                      <a:pt x="253356" y="27287"/>
                      <a:pt x="269070" y="11573"/>
                    </a:cubicBezTo>
                    <a:cubicBezTo>
                      <a:pt x="284784" y="-4141"/>
                      <a:pt x="625866" y="-3572"/>
                      <a:pt x="654591" y="11573"/>
                    </a:cubicBezTo>
                    <a:cubicBezTo>
                      <a:pt x="665755" y="17475"/>
                      <a:pt x="700311" y="204689"/>
                      <a:pt x="708203" y="280272"/>
                    </a:cubicBezTo>
                    <a:cubicBezTo>
                      <a:pt x="709838" y="296270"/>
                      <a:pt x="697324" y="310064"/>
                      <a:pt x="681255" y="31006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6395307" y="4961498"/>
                <a:ext cx="571811" cy="167164"/>
              </a:xfrm>
              <a:custGeom>
                <a:rect b="b" l="l" r="r" t="t"/>
                <a:pathLst>
                  <a:path extrusionOk="0" h="167164" w="571811">
                    <a:moveTo>
                      <a:pt x="0" y="164658"/>
                    </a:moveTo>
                    <a:cubicBezTo>
                      <a:pt x="19909" y="158045"/>
                      <a:pt x="35125" y="153068"/>
                      <a:pt x="37471" y="150722"/>
                    </a:cubicBezTo>
                    <a:cubicBezTo>
                      <a:pt x="44226" y="143967"/>
                      <a:pt x="133958" y="27287"/>
                      <a:pt x="149672" y="11573"/>
                    </a:cubicBezTo>
                    <a:cubicBezTo>
                      <a:pt x="165386" y="-4141"/>
                      <a:pt x="506468" y="-3572"/>
                      <a:pt x="535193" y="11573"/>
                    </a:cubicBezTo>
                    <a:cubicBezTo>
                      <a:pt x="542233" y="15270"/>
                      <a:pt x="558657" y="91635"/>
                      <a:pt x="571812" y="166365"/>
                    </a:cubicBezTo>
                    <a:cubicBezTo>
                      <a:pt x="453211" y="168427"/>
                      <a:pt x="142988" y="166009"/>
                      <a:pt x="0" y="1646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4" name="Google Shape;64;p2"/>
              <p:cNvGrpSpPr/>
              <p:nvPr/>
            </p:nvGrpSpPr>
            <p:grpSpPr>
              <a:xfrm>
                <a:off x="6457451" y="4978709"/>
                <a:ext cx="489261" cy="124694"/>
                <a:chOff x="6457451" y="4978709"/>
                <a:chExt cx="489261" cy="124694"/>
              </a:xfrm>
            </p:grpSpPr>
            <p:sp>
              <p:nvSpPr>
                <p:cNvPr id="65" name="Google Shape;65;p2"/>
                <p:cNvSpPr/>
                <p:nvPr/>
              </p:nvSpPr>
              <p:spPr>
                <a:xfrm>
                  <a:off x="6457451" y="4980324"/>
                  <a:ext cx="193116" cy="123008"/>
                </a:xfrm>
                <a:custGeom>
                  <a:rect b="b" l="l" r="r" t="t"/>
                  <a:pathLst>
                    <a:path extrusionOk="0" h="123008" w="193116">
                      <a:moveTo>
                        <a:pt x="162897" y="123008"/>
                      </a:moveTo>
                      <a:lnTo>
                        <a:pt x="0" y="123008"/>
                      </a:lnTo>
                      <a:cubicBezTo>
                        <a:pt x="0" y="123008"/>
                        <a:pt x="79920" y="15856"/>
                        <a:pt x="112201" y="7395"/>
                      </a:cubicBezTo>
                      <a:cubicBezTo>
                        <a:pt x="125568" y="3840"/>
                        <a:pt x="155858" y="1493"/>
                        <a:pt x="193116" y="0"/>
                      </a:cubicBezTo>
                      <a:lnTo>
                        <a:pt x="162897" y="12300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6645946" y="4978709"/>
                  <a:ext cx="149529" cy="124694"/>
                </a:xfrm>
                <a:custGeom>
                  <a:rect b="b" l="l" r="r" t="t"/>
                  <a:pathLst>
                    <a:path extrusionOk="0" h="124694" w="149529">
                      <a:moveTo>
                        <a:pt x="0" y="124624"/>
                      </a:moveTo>
                      <a:cubicBezTo>
                        <a:pt x="3768" y="99595"/>
                        <a:pt x="15358" y="24084"/>
                        <a:pt x="19980" y="1117"/>
                      </a:cubicBezTo>
                      <a:cubicBezTo>
                        <a:pt x="58518" y="-20"/>
                        <a:pt x="102602" y="-305"/>
                        <a:pt x="142846" y="335"/>
                      </a:cubicBezTo>
                      <a:lnTo>
                        <a:pt x="149530" y="124695"/>
                      </a:lnTo>
                      <a:lnTo>
                        <a:pt x="0" y="1246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6810052" y="4979328"/>
                  <a:ext cx="136660" cy="123932"/>
                </a:xfrm>
                <a:custGeom>
                  <a:rect b="b" l="l" r="r" t="t"/>
                  <a:pathLst>
                    <a:path extrusionOk="0" h="123932" w="136660">
                      <a:moveTo>
                        <a:pt x="71" y="0"/>
                      </a:moveTo>
                      <a:cubicBezTo>
                        <a:pt x="54892" y="1280"/>
                        <a:pt x="98336" y="4124"/>
                        <a:pt x="103028" y="8319"/>
                      </a:cubicBezTo>
                      <a:cubicBezTo>
                        <a:pt x="115400" y="19269"/>
                        <a:pt x="136660" y="123933"/>
                        <a:pt x="136660" y="123933"/>
                      </a:cubicBezTo>
                      <a:lnTo>
                        <a:pt x="7110" y="123933"/>
                      </a:lnTo>
                      <a:cubicBezTo>
                        <a:pt x="6613" y="97483"/>
                        <a:pt x="4906" y="3356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8" name="Google Shape;68;p2"/>
              <p:cNvGrpSpPr/>
              <p:nvPr/>
            </p:nvGrpSpPr>
            <p:grpSpPr>
              <a:xfrm>
                <a:off x="6374616" y="5204654"/>
                <a:ext cx="114049" cy="114049"/>
                <a:chOff x="6374616" y="5204654"/>
                <a:chExt cx="114049" cy="114049"/>
              </a:xfrm>
            </p:grpSpPr>
            <p:sp>
              <p:nvSpPr>
                <p:cNvPr id="69" name="Google Shape;69;p2"/>
                <p:cNvSpPr/>
                <p:nvPr/>
              </p:nvSpPr>
              <p:spPr>
                <a:xfrm>
                  <a:off x="6374616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6399075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1" name="Google Shape;71;p2"/>
              <p:cNvGrpSpPr/>
              <p:nvPr/>
            </p:nvGrpSpPr>
            <p:grpSpPr>
              <a:xfrm>
                <a:off x="6789361" y="5204654"/>
                <a:ext cx="114049" cy="114049"/>
                <a:chOff x="6789361" y="5204654"/>
                <a:chExt cx="114049" cy="114049"/>
              </a:xfrm>
            </p:grpSpPr>
            <p:sp>
              <p:nvSpPr>
                <p:cNvPr id="72" name="Google Shape;72;p2"/>
                <p:cNvSpPr/>
                <p:nvPr/>
              </p:nvSpPr>
              <p:spPr>
                <a:xfrm>
                  <a:off x="6789361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6813891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4" name="Google Shape;74;p2"/>
              <p:cNvSpPr/>
              <p:nvPr/>
            </p:nvSpPr>
            <p:spPr>
              <a:xfrm>
                <a:off x="6930216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9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6254310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8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6962355" y="5157157"/>
                <a:ext cx="28938" cy="40244"/>
              </a:xfrm>
              <a:custGeom>
                <a:rect b="b" l="l" r="r" t="t"/>
                <a:pathLst>
                  <a:path extrusionOk="0" h="40244" w="28938">
                    <a:moveTo>
                      <a:pt x="22753" y="0"/>
                    </a:moveTo>
                    <a:cubicBezTo>
                      <a:pt x="26169" y="0"/>
                      <a:pt x="28939" y="2770"/>
                      <a:pt x="28939" y="6186"/>
                    </a:cubicBezTo>
                    <a:lnTo>
                      <a:pt x="28939" y="34058"/>
                    </a:lnTo>
                    <a:cubicBezTo>
                      <a:pt x="28939" y="37475"/>
                      <a:pt x="26169" y="40244"/>
                      <a:pt x="22753" y="40244"/>
                    </a:cubicBezTo>
                    <a:lnTo>
                      <a:pt x="6186" y="40244"/>
                    </a:lnTo>
                    <a:cubicBezTo>
                      <a:pt x="2770" y="40244"/>
                      <a:pt x="0" y="37475"/>
                      <a:pt x="0" y="34058"/>
                    </a:cubicBezTo>
                    <a:lnTo>
                      <a:pt x="0" y="6186"/>
                    </a:lnTo>
                    <a:cubicBezTo>
                      <a:pt x="0" y="2769"/>
                      <a:pt x="2770" y="0"/>
                      <a:pt x="6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6269170" y="5177635"/>
                <a:ext cx="47141" cy="21615"/>
              </a:xfrm>
              <a:custGeom>
                <a:rect b="b" l="l" r="r" t="t"/>
                <a:pathLst>
                  <a:path extrusionOk="0" h="21615" w="47141">
                    <a:moveTo>
                      <a:pt x="10808" y="0"/>
                    </a:moveTo>
                    <a:lnTo>
                      <a:pt x="36334" y="0"/>
                    </a:lnTo>
                    <a:cubicBezTo>
                      <a:pt x="42306" y="0"/>
                      <a:pt x="47141" y="4835"/>
                      <a:pt x="47141" y="10808"/>
                    </a:cubicBezTo>
                    <a:cubicBezTo>
                      <a:pt x="47141" y="16780"/>
                      <a:pt x="42306" y="21615"/>
                      <a:pt x="36334" y="21615"/>
                    </a:cubicBezTo>
                    <a:lnTo>
                      <a:pt x="10808" y="21615"/>
                    </a:lnTo>
                    <a:cubicBezTo>
                      <a:pt x="4835" y="21615"/>
                      <a:pt x="0" y="16780"/>
                      <a:pt x="0" y="10808"/>
                    </a:cubicBezTo>
                    <a:cubicBezTo>
                      <a:pt x="0" y="4835"/>
                      <a:pt x="4835" y="0"/>
                      <a:pt x="108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" name="Google Shape;78;p2"/>
            <p:cNvGrpSpPr/>
            <p:nvPr/>
          </p:nvGrpSpPr>
          <p:grpSpPr>
            <a:xfrm flipH="1">
              <a:off x="4559485" y="4311093"/>
              <a:ext cx="1036183" cy="480559"/>
              <a:chOff x="7466813" y="5016553"/>
              <a:chExt cx="659317" cy="305777"/>
            </a:xfrm>
          </p:grpSpPr>
          <p:sp>
            <p:nvSpPr>
              <p:cNvPr id="79" name="Google Shape;79;p2"/>
              <p:cNvSpPr/>
              <p:nvPr/>
            </p:nvSpPr>
            <p:spPr>
              <a:xfrm>
                <a:off x="7469242" y="5016553"/>
                <a:ext cx="652717" cy="221875"/>
              </a:xfrm>
              <a:custGeom>
                <a:rect b="b" l="l" r="r" t="t"/>
                <a:pathLst>
                  <a:path extrusionOk="0" h="221875" w="652717">
                    <a:moveTo>
                      <a:pt x="29728" y="150203"/>
                    </a:moveTo>
                    <a:cubicBezTo>
                      <a:pt x="67911" y="125459"/>
                      <a:pt x="146906" y="113372"/>
                      <a:pt x="167882" y="110457"/>
                    </a:cubicBezTo>
                    <a:cubicBezTo>
                      <a:pt x="171295" y="109959"/>
                      <a:pt x="174352" y="108537"/>
                      <a:pt x="176769" y="106119"/>
                    </a:cubicBezTo>
                    <a:cubicBezTo>
                      <a:pt x="192626" y="90619"/>
                      <a:pt x="256690" y="30466"/>
                      <a:pt x="309875" y="14681"/>
                    </a:cubicBezTo>
                    <a:cubicBezTo>
                      <a:pt x="371095" y="-3593"/>
                      <a:pt x="505337" y="-6153"/>
                      <a:pt x="539253" y="14681"/>
                    </a:cubicBezTo>
                    <a:cubicBezTo>
                      <a:pt x="559518" y="27195"/>
                      <a:pt x="585399" y="49877"/>
                      <a:pt x="604313" y="66159"/>
                    </a:cubicBezTo>
                    <a:cubicBezTo>
                      <a:pt x="604313" y="66159"/>
                      <a:pt x="643206" y="98156"/>
                      <a:pt x="649321" y="129512"/>
                    </a:cubicBezTo>
                    <a:cubicBezTo>
                      <a:pt x="655436" y="160940"/>
                      <a:pt x="653232" y="197985"/>
                      <a:pt x="643206" y="208010"/>
                    </a:cubicBezTo>
                    <a:cubicBezTo>
                      <a:pt x="633181" y="218036"/>
                      <a:pt x="613556" y="221875"/>
                      <a:pt x="613556" y="221875"/>
                    </a:cubicBezTo>
                    <a:lnTo>
                      <a:pt x="16219" y="221875"/>
                    </a:lnTo>
                    <a:cubicBezTo>
                      <a:pt x="8042" y="221875"/>
                      <a:pt x="1216" y="215689"/>
                      <a:pt x="363" y="207512"/>
                    </a:cubicBezTo>
                    <a:cubicBezTo>
                      <a:pt x="-1273" y="192439"/>
                      <a:pt x="1643" y="168406"/>
                      <a:pt x="29799" y="1502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0" name="Google Shape;80;p2"/>
              <p:cNvGrpSpPr/>
              <p:nvPr/>
            </p:nvGrpSpPr>
            <p:grpSpPr>
              <a:xfrm>
                <a:off x="7658667" y="5030727"/>
                <a:ext cx="387827" cy="96780"/>
                <a:chOff x="7658667" y="5030727"/>
                <a:chExt cx="387827" cy="96780"/>
              </a:xfrm>
            </p:grpSpPr>
            <p:sp>
              <p:nvSpPr>
                <p:cNvPr id="81" name="Google Shape;81;p2"/>
                <p:cNvSpPr/>
                <p:nvPr/>
              </p:nvSpPr>
              <p:spPr>
                <a:xfrm>
                  <a:off x="7658667" y="5031447"/>
                  <a:ext cx="215442" cy="96060"/>
                </a:xfrm>
                <a:custGeom>
                  <a:rect b="b" l="l" r="r" t="t"/>
                  <a:pathLst>
                    <a:path extrusionOk="0" h="96060" w="215442">
                      <a:moveTo>
                        <a:pt x="203782" y="84968"/>
                      </a:moveTo>
                      <a:lnTo>
                        <a:pt x="0" y="96060"/>
                      </a:lnTo>
                      <a:cubicBezTo>
                        <a:pt x="0" y="96060"/>
                        <a:pt x="73521" y="33774"/>
                        <a:pt x="115187" y="15500"/>
                      </a:cubicBezTo>
                      <a:cubicBezTo>
                        <a:pt x="136163" y="6328"/>
                        <a:pt x="175696" y="1564"/>
                        <a:pt x="215443" y="0"/>
                      </a:cubicBezTo>
                      <a:lnTo>
                        <a:pt x="203782" y="8496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7891175" y="5030727"/>
                  <a:ext cx="155319" cy="84053"/>
                </a:xfrm>
                <a:custGeom>
                  <a:rect b="b" l="l" r="r" t="t"/>
                  <a:pathLst>
                    <a:path extrusionOk="0" h="84053" w="155319">
                      <a:moveTo>
                        <a:pt x="0" y="152"/>
                      </a:moveTo>
                      <a:cubicBezTo>
                        <a:pt x="33347" y="-488"/>
                        <a:pt x="64988" y="934"/>
                        <a:pt x="83831" y="3707"/>
                      </a:cubicBezTo>
                      <a:cubicBezTo>
                        <a:pt x="109001" y="7404"/>
                        <a:pt x="133958" y="29802"/>
                        <a:pt x="150952" y="48431"/>
                      </a:cubicBezTo>
                      <a:cubicBezTo>
                        <a:pt x="160480" y="58883"/>
                        <a:pt x="153441" y="75734"/>
                        <a:pt x="139291" y="76517"/>
                      </a:cubicBezTo>
                      <a:lnTo>
                        <a:pt x="0" y="84054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3" name="Google Shape;83;p2"/>
              <p:cNvSpPr/>
              <p:nvPr/>
            </p:nvSpPr>
            <p:spPr>
              <a:xfrm>
                <a:off x="7466813" y="5174127"/>
                <a:ext cx="63370" cy="41670"/>
              </a:xfrm>
              <a:custGeom>
                <a:rect b="b" l="l" r="r" t="t"/>
                <a:pathLst>
                  <a:path extrusionOk="0" h="41670" w="63370">
                    <a:moveTo>
                      <a:pt x="19571" y="2655"/>
                    </a:moveTo>
                    <a:cubicBezTo>
                      <a:pt x="19571" y="2655"/>
                      <a:pt x="63371" y="-3318"/>
                      <a:pt x="63371" y="2655"/>
                    </a:cubicBezTo>
                    <a:cubicBezTo>
                      <a:pt x="63371" y="8627"/>
                      <a:pt x="45382" y="33655"/>
                      <a:pt x="33863" y="37495"/>
                    </a:cubicBezTo>
                    <a:cubicBezTo>
                      <a:pt x="22273" y="41335"/>
                      <a:pt x="5564" y="43254"/>
                      <a:pt x="2365" y="40055"/>
                    </a:cubicBezTo>
                    <a:cubicBezTo>
                      <a:pt x="-835" y="36855"/>
                      <a:pt x="-4675" y="19221"/>
                      <a:pt x="19571" y="26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8103054" y="5144572"/>
                <a:ext cx="23076" cy="59157"/>
              </a:xfrm>
              <a:custGeom>
                <a:rect b="b" l="l" r="r" t="t"/>
                <a:pathLst>
                  <a:path extrusionOk="0" h="59157" w="23076">
                    <a:moveTo>
                      <a:pt x="17926" y="0"/>
                    </a:moveTo>
                    <a:cubicBezTo>
                      <a:pt x="17926" y="0"/>
                      <a:pt x="1643" y="853"/>
                      <a:pt x="1643" y="8888"/>
                    </a:cubicBezTo>
                    <a:cubicBezTo>
                      <a:pt x="1643" y="16922"/>
                      <a:pt x="-2054" y="49417"/>
                      <a:pt x="1643" y="53114"/>
                    </a:cubicBezTo>
                    <a:cubicBezTo>
                      <a:pt x="5341" y="56811"/>
                      <a:pt x="17926" y="59158"/>
                      <a:pt x="17926" y="59158"/>
                    </a:cubicBezTo>
                    <a:cubicBezTo>
                      <a:pt x="17926" y="59158"/>
                      <a:pt x="29516" y="27943"/>
                      <a:pt x="17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 rot="-798371">
                <a:off x="7904803" y="5179083"/>
                <a:ext cx="118662" cy="118662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1"/>
                      <a:pt x="26581" y="0"/>
                      <a:pt x="59371" y="0"/>
                    </a:cubicBezTo>
                    <a:cubicBezTo>
                      <a:pt x="92161" y="0"/>
                      <a:pt x="118742" y="26581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7930424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 rot="-2700000">
                <a:off x="7554797" y="5178916"/>
                <a:ext cx="118808" cy="118808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2"/>
                      <a:pt x="26581" y="0"/>
                      <a:pt x="59371" y="0"/>
                    </a:cubicBezTo>
                    <a:cubicBezTo>
                      <a:pt x="92161" y="0"/>
                      <a:pt x="118742" y="26582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7580312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" name="Google Shape;89;p2"/>
            <p:cNvGrpSpPr/>
            <p:nvPr/>
          </p:nvGrpSpPr>
          <p:grpSpPr>
            <a:xfrm>
              <a:off x="8265281" y="1095187"/>
              <a:ext cx="880373" cy="3316218"/>
              <a:chOff x="4226161" y="2551702"/>
              <a:chExt cx="369284" cy="1391031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4226161" y="2551702"/>
                <a:ext cx="369284" cy="1391031"/>
              </a:xfrm>
              <a:custGeom>
                <a:rect b="b" l="l" r="r" t="t"/>
                <a:pathLst>
                  <a:path extrusionOk="0" h="1391031" w="369284">
                    <a:moveTo>
                      <a:pt x="0" y="0"/>
                    </a:moveTo>
                    <a:lnTo>
                      <a:pt x="369284" y="0"/>
                    </a:lnTo>
                    <a:lnTo>
                      <a:pt x="369284" y="1391031"/>
                    </a:lnTo>
                    <a:lnTo>
                      <a:pt x="0" y="13910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260166" y="2628378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4260166" y="2775730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4260166" y="2923177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4260166" y="3070529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4260166" y="3217976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4260166" y="3365328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4260166" y="3512775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2"/>
            <p:cNvGrpSpPr/>
            <p:nvPr/>
          </p:nvGrpSpPr>
          <p:grpSpPr>
            <a:xfrm>
              <a:off x="6422539" y="4159981"/>
              <a:ext cx="1405334" cy="588358"/>
              <a:chOff x="7085447" y="4529933"/>
              <a:chExt cx="969129" cy="405736"/>
            </a:xfrm>
          </p:grpSpPr>
          <p:sp>
            <p:nvSpPr>
              <p:cNvPr id="99" name="Google Shape;99;p2"/>
              <p:cNvSpPr/>
              <p:nvPr/>
            </p:nvSpPr>
            <p:spPr>
              <a:xfrm>
                <a:off x="7085447" y="4529933"/>
                <a:ext cx="969129" cy="342290"/>
              </a:xfrm>
              <a:custGeom>
                <a:rect b="b" l="l" r="r" t="t"/>
                <a:pathLst>
                  <a:path extrusionOk="0" h="342290" w="969129">
                    <a:moveTo>
                      <a:pt x="28215" y="32376"/>
                    </a:moveTo>
                    <a:cubicBezTo>
                      <a:pt x="34401" y="14955"/>
                      <a:pt x="50755" y="3437"/>
                      <a:pt x="69241" y="3152"/>
                    </a:cubicBezTo>
                    <a:cubicBezTo>
                      <a:pt x="191255" y="1659"/>
                      <a:pt x="650367" y="-3318"/>
                      <a:pt x="673760" y="3508"/>
                    </a:cubicBezTo>
                    <a:cubicBezTo>
                      <a:pt x="700709" y="11400"/>
                      <a:pt x="786317" y="122392"/>
                      <a:pt x="808501" y="144576"/>
                    </a:cubicBezTo>
                    <a:cubicBezTo>
                      <a:pt x="830685" y="166760"/>
                      <a:pt x="935278" y="168325"/>
                      <a:pt x="954333" y="203236"/>
                    </a:cubicBezTo>
                    <a:cubicBezTo>
                      <a:pt x="973389" y="238077"/>
                      <a:pt x="971754" y="322121"/>
                      <a:pt x="962226" y="331649"/>
                    </a:cubicBezTo>
                    <a:cubicBezTo>
                      <a:pt x="952698" y="341176"/>
                      <a:pt x="69028" y="349851"/>
                      <a:pt x="50755" y="331649"/>
                    </a:cubicBezTo>
                    <a:cubicBezTo>
                      <a:pt x="32552" y="313446"/>
                      <a:pt x="12715" y="315793"/>
                      <a:pt x="1622" y="212764"/>
                    </a:cubicBezTo>
                    <a:cubicBezTo>
                      <a:pt x="-5914" y="142585"/>
                      <a:pt x="14492" y="70914"/>
                      <a:pt x="28215" y="323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7457659" y="4545528"/>
                <a:ext cx="178397" cy="309938"/>
              </a:xfrm>
              <a:custGeom>
                <a:rect b="b" l="l" r="r" t="t"/>
                <a:pathLst>
                  <a:path extrusionOk="0" h="309938" w="178397">
                    <a:moveTo>
                      <a:pt x="154720" y="0"/>
                    </a:moveTo>
                    <a:cubicBezTo>
                      <a:pt x="167797" y="0"/>
                      <a:pt x="178398" y="10601"/>
                      <a:pt x="178398" y="23677"/>
                    </a:cubicBezTo>
                    <a:lnTo>
                      <a:pt x="178398" y="286261"/>
                    </a:lnTo>
                    <a:cubicBezTo>
                      <a:pt x="178398" y="299338"/>
                      <a:pt x="167797" y="309938"/>
                      <a:pt x="154720" y="309938"/>
                    </a:cubicBezTo>
                    <a:lnTo>
                      <a:pt x="23677" y="309938"/>
                    </a:lnTo>
                    <a:cubicBezTo>
                      <a:pt x="10601" y="309938"/>
                      <a:pt x="0" y="299338"/>
                      <a:pt x="0" y="286261"/>
                    </a:cubicBezTo>
                    <a:lnTo>
                      <a:pt x="0" y="23677"/>
                    </a:lnTo>
                    <a:cubicBezTo>
                      <a:pt x="0" y="10601"/>
                      <a:pt x="10601" y="0"/>
                      <a:pt x="236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7095175" y="4795243"/>
                <a:ext cx="959365" cy="76981"/>
              </a:xfrm>
              <a:custGeom>
                <a:rect b="b" l="l" r="r" t="t"/>
                <a:pathLst>
                  <a:path extrusionOk="0" h="76981" w="959365">
                    <a:moveTo>
                      <a:pt x="0" y="0"/>
                    </a:moveTo>
                    <a:cubicBezTo>
                      <a:pt x="11305" y="50412"/>
                      <a:pt x="26664" y="51976"/>
                      <a:pt x="41027" y="66339"/>
                    </a:cubicBezTo>
                    <a:cubicBezTo>
                      <a:pt x="59229" y="84542"/>
                      <a:pt x="942970" y="75867"/>
                      <a:pt x="952498" y="66339"/>
                    </a:cubicBezTo>
                    <a:cubicBezTo>
                      <a:pt x="957973" y="60864"/>
                      <a:pt x="960746" y="31072"/>
                      <a:pt x="958684" y="0"/>
                    </a:cubicBez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2" name="Google Shape;102;p2"/>
              <p:cNvGrpSpPr/>
              <p:nvPr/>
            </p:nvGrpSpPr>
            <p:grpSpPr>
              <a:xfrm>
                <a:off x="7832403" y="4798104"/>
                <a:ext cx="134298" cy="134298"/>
                <a:chOff x="7832403" y="4798104"/>
                <a:chExt cx="134298" cy="134298"/>
              </a:xfrm>
            </p:grpSpPr>
            <p:sp>
              <p:nvSpPr>
                <p:cNvPr id="103" name="Google Shape;103;p2"/>
                <p:cNvSpPr/>
                <p:nvPr/>
              </p:nvSpPr>
              <p:spPr>
                <a:xfrm rot="-4847797">
                  <a:off x="7841012" y="4806714"/>
                  <a:ext cx="117079" cy="117079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7866360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5" name="Google Shape;105;p2"/>
              <p:cNvGrpSpPr/>
              <p:nvPr/>
            </p:nvGrpSpPr>
            <p:grpSpPr>
              <a:xfrm>
                <a:off x="7210291" y="4794935"/>
                <a:ext cx="140735" cy="140735"/>
                <a:chOff x="7210291" y="4794935"/>
                <a:chExt cx="140735" cy="140735"/>
              </a:xfrm>
            </p:grpSpPr>
            <p:sp>
              <p:nvSpPr>
                <p:cNvPr id="106" name="Google Shape;106;p2"/>
                <p:cNvSpPr/>
                <p:nvPr/>
              </p:nvSpPr>
              <p:spPr>
                <a:xfrm rot="-4601629">
                  <a:off x="7222180" y="4806824"/>
                  <a:ext cx="116956" cy="116956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7247478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8" name="Google Shape;108;p2"/>
              <p:cNvGrpSpPr/>
              <p:nvPr/>
            </p:nvGrpSpPr>
            <p:grpSpPr>
              <a:xfrm>
                <a:off x="7087141" y="4555767"/>
                <a:ext cx="810788" cy="122012"/>
                <a:chOff x="7087141" y="4555767"/>
                <a:chExt cx="810788" cy="122012"/>
              </a:xfrm>
            </p:grpSpPr>
            <p:sp>
              <p:nvSpPr>
                <p:cNvPr id="109" name="Google Shape;109;p2"/>
                <p:cNvSpPr/>
                <p:nvPr/>
              </p:nvSpPr>
              <p:spPr>
                <a:xfrm>
                  <a:off x="729433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738065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7208016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" name="Google Shape;112;p2"/>
                <p:cNvSpPr/>
                <p:nvPr/>
              </p:nvSpPr>
              <p:spPr>
                <a:xfrm>
                  <a:off x="7756317" y="4555838"/>
                  <a:ext cx="141612" cy="121941"/>
                </a:xfrm>
                <a:custGeom>
                  <a:rect b="b" l="l" r="r" t="t"/>
                  <a:pathLst>
                    <a:path extrusionOk="0" h="121941" w="141612">
                      <a:moveTo>
                        <a:pt x="36451" y="109143"/>
                      </a:moveTo>
                      <a:cubicBezTo>
                        <a:pt x="39864" y="116894"/>
                        <a:pt x="47472" y="121942"/>
                        <a:pt x="55933" y="121942"/>
                      </a:cubicBezTo>
                      <a:lnTo>
                        <a:pt x="141613" y="121942"/>
                      </a:lnTo>
                      <a:cubicBezTo>
                        <a:pt x="140048" y="120875"/>
                        <a:pt x="138697" y="119809"/>
                        <a:pt x="137560" y="118742"/>
                      </a:cubicBezTo>
                      <a:cubicBezTo>
                        <a:pt x="120922" y="102104"/>
                        <a:pt x="68661" y="35623"/>
                        <a:pt x="32185" y="0"/>
                      </a:cubicBezTo>
                      <a:lnTo>
                        <a:pt x="21306" y="0"/>
                      </a:lnTo>
                      <a:cubicBezTo>
                        <a:pt x="5948" y="0"/>
                        <a:pt x="-4362" y="15785"/>
                        <a:pt x="1824" y="29792"/>
                      </a:cubicBezTo>
                      <a:lnTo>
                        <a:pt x="36522" y="10914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>
                  <a:off x="7087141" y="4555838"/>
                  <a:ext cx="107365" cy="121941"/>
                </a:xfrm>
                <a:custGeom>
                  <a:rect b="b" l="l" r="r" t="t"/>
                  <a:pathLst>
                    <a:path extrusionOk="0" h="121941" w="107365">
                      <a:moveTo>
                        <a:pt x="107295" y="28584"/>
                      </a:moveTo>
                      <a:cubicBezTo>
                        <a:pt x="107295" y="12799"/>
                        <a:pt x="94496" y="0"/>
                        <a:pt x="78711" y="0"/>
                      </a:cubicBezTo>
                      <a:lnTo>
                        <a:pt x="29508" y="0"/>
                      </a:lnTo>
                      <a:cubicBezTo>
                        <a:pt x="28370" y="2062"/>
                        <a:pt x="27375" y="4195"/>
                        <a:pt x="26593" y="6470"/>
                      </a:cubicBezTo>
                      <a:cubicBezTo>
                        <a:pt x="17136" y="32992"/>
                        <a:pt x="4480" y="75298"/>
                        <a:pt x="0" y="121942"/>
                      </a:cubicBezTo>
                      <a:lnTo>
                        <a:pt x="78782" y="121942"/>
                      </a:lnTo>
                      <a:cubicBezTo>
                        <a:pt x="94567" y="121942"/>
                        <a:pt x="107366" y="109143"/>
                        <a:pt x="107366" y="93358"/>
                      </a:cubicBezTo>
                      <a:lnTo>
                        <a:pt x="107366" y="2858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746704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7639754" y="4555767"/>
                  <a:ext cx="127846" cy="122012"/>
                </a:xfrm>
                <a:custGeom>
                  <a:rect b="b" l="l" r="r" t="t"/>
                  <a:pathLst>
                    <a:path extrusionOk="0" h="122012" w="127846">
                      <a:moveTo>
                        <a:pt x="74800" y="71"/>
                      </a:moveTo>
                      <a:lnTo>
                        <a:pt x="24815" y="71"/>
                      </a:lnTo>
                      <a:cubicBezTo>
                        <a:pt x="11092" y="71"/>
                        <a:pt x="0" y="11163"/>
                        <a:pt x="0" y="24886"/>
                      </a:cubicBezTo>
                      <a:lnTo>
                        <a:pt x="0" y="97198"/>
                      </a:lnTo>
                      <a:cubicBezTo>
                        <a:pt x="0" y="110921"/>
                        <a:pt x="11092" y="122013"/>
                        <a:pt x="24815" y="122013"/>
                      </a:cubicBezTo>
                      <a:lnTo>
                        <a:pt x="102957" y="122013"/>
                      </a:lnTo>
                      <a:cubicBezTo>
                        <a:pt x="120449" y="122013"/>
                        <a:pt x="132465" y="104450"/>
                        <a:pt x="126137" y="88168"/>
                      </a:cubicBezTo>
                      <a:lnTo>
                        <a:pt x="97980" y="15856"/>
                      </a:lnTo>
                      <a:cubicBezTo>
                        <a:pt x="94283" y="6328"/>
                        <a:pt x="85039" y="0"/>
                        <a:pt x="7480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755336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699" y="0"/>
                        <a:pt x="72809" y="11110"/>
                        <a:pt x="72809" y="24815"/>
                      </a:cubicBezTo>
                      <a:lnTo>
                        <a:pt x="72809" y="97127"/>
                      </a:lnTo>
                      <a:cubicBezTo>
                        <a:pt x="72809" y="110832"/>
                        <a:pt x="61699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7" name="Google Shape;117;p2"/>
              <p:cNvSpPr/>
              <p:nvPr/>
            </p:nvSpPr>
            <p:spPr>
              <a:xfrm>
                <a:off x="7095175" y="4711625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7095175" y="4742413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7658170" y="4711625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7658170" y="4742413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" name="Google Shape;121;p2"/>
            <p:cNvGrpSpPr/>
            <p:nvPr/>
          </p:nvGrpSpPr>
          <p:grpSpPr>
            <a:xfrm>
              <a:off x="2965220" y="4597102"/>
              <a:ext cx="1036185" cy="460071"/>
              <a:chOff x="10539306" y="5035130"/>
              <a:chExt cx="623569" cy="276884"/>
            </a:xfrm>
          </p:grpSpPr>
          <p:sp>
            <p:nvSpPr>
              <p:cNvPr id="122" name="Google Shape;122;p2"/>
              <p:cNvSpPr/>
              <p:nvPr/>
            </p:nvSpPr>
            <p:spPr>
              <a:xfrm>
                <a:off x="10541551" y="5035130"/>
                <a:ext cx="617415" cy="209769"/>
              </a:xfrm>
              <a:custGeom>
                <a:rect b="b" l="l" r="r" t="t"/>
                <a:pathLst>
                  <a:path extrusionOk="0" h="209769" w="617415">
                    <a:moveTo>
                      <a:pt x="28221" y="142079"/>
                    </a:moveTo>
                    <a:cubicBezTo>
                      <a:pt x="64341" y="118686"/>
                      <a:pt x="139000" y="107238"/>
                      <a:pt x="158838" y="104537"/>
                    </a:cubicBezTo>
                    <a:cubicBezTo>
                      <a:pt x="162037" y="104110"/>
                      <a:pt x="164952" y="102688"/>
                      <a:pt x="167228" y="100412"/>
                    </a:cubicBezTo>
                    <a:cubicBezTo>
                      <a:pt x="182230" y="85765"/>
                      <a:pt x="242811" y="28883"/>
                      <a:pt x="293151" y="13880"/>
                    </a:cubicBezTo>
                    <a:cubicBezTo>
                      <a:pt x="351100" y="-3398"/>
                      <a:pt x="478019" y="-5816"/>
                      <a:pt x="510087" y="13880"/>
                    </a:cubicBezTo>
                    <a:cubicBezTo>
                      <a:pt x="529285" y="25683"/>
                      <a:pt x="553744" y="47156"/>
                      <a:pt x="571591" y="62515"/>
                    </a:cubicBezTo>
                    <a:cubicBezTo>
                      <a:pt x="571591" y="62515"/>
                      <a:pt x="608352" y="92733"/>
                      <a:pt x="614182" y="122454"/>
                    </a:cubicBezTo>
                    <a:cubicBezTo>
                      <a:pt x="620013" y="152175"/>
                      <a:pt x="617880" y="187230"/>
                      <a:pt x="608423" y="196686"/>
                    </a:cubicBezTo>
                    <a:cubicBezTo>
                      <a:pt x="598966" y="206143"/>
                      <a:pt x="580337" y="209769"/>
                      <a:pt x="580337" y="209769"/>
                    </a:cubicBezTo>
                    <a:lnTo>
                      <a:pt x="15351" y="209769"/>
                    </a:lnTo>
                    <a:cubicBezTo>
                      <a:pt x="7601" y="209769"/>
                      <a:pt x="1202" y="203868"/>
                      <a:pt x="349" y="196188"/>
                    </a:cubicBezTo>
                    <a:cubicBezTo>
                      <a:pt x="-1216" y="181897"/>
                      <a:pt x="1558" y="159215"/>
                      <a:pt x="28150" y="1420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3" name="Google Shape;123;p2"/>
              <p:cNvGrpSpPr/>
              <p:nvPr/>
            </p:nvGrpSpPr>
            <p:grpSpPr>
              <a:xfrm>
                <a:off x="10720796" y="5048597"/>
                <a:ext cx="366834" cy="91424"/>
                <a:chOff x="10720796" y="5048597"/>
                <a:chExt cx="366834" cy="91424"/>
              </a:xfrm>
            </p:grpSpPr>
            <p:sp>
              <p:nvSpPr>
                <p:cNvPr id="124" name="Google Shape;124;p2"/>
                <p:cNvSpPr/>
                <p:nvPr/>
              </p:nvSpPr>
              <p:spPr>
                <a:xfrm>
                  <a:off x="10720796" y="5049152"/>
                  <a:ext cx="203852" cy="90869"/>
                </a:xfrm>
                <a:custGeom>
                  <a:rect b="b" l="l" r="r" t="t"/>
                  <a:pathLst>
                    <a:path extrusionOk="0" h="90869" w="203852">
                      <a:moveTo>
                        <a:pt x="192761" y="80418"/>
                      </a:moveTo>
                      <a:lnTo>
                        <a:pt x="0" y="90870"/>
                      </a:lnTo>
                      <a:cubicBezTo>
                        <a:pt x="0" y="90870"/>
                        <a:pt x="69539" y="31925"/>
                        <a:pt x="109001" y="14718"/>
                      </a:cubicBezTo>
                      <a:cubicBezTo>
                        <a:pt x="128839" y="6044"/>
                        <a:pt x="166239" y="1564"/>
                        <a:pt x="203853" y="0"/>
                      </a:cubicBezTo>
                      <a:lnTo>
                        <a:pt x="192832" y="804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>
                  <a:off x="10940717" y="5048597"/>
                  <a:ext cx="146913" cy="79550"/>
                </a:xfrm>
                <a:custGeom>
                  <a:rect b="b" l="l" r="r" t="t"/>
                  <a:pathLst>
                    <a:path extrusionOk="0" h="79550" w="146913">
                      <a:moveTo>
                        <a:pt x="0" y="129"/>
                      </a:moveTo>
                      <a:cubicBezTo>
                        <a:pt x="31570" y="-440"/>
                        <a:pt x="61504" y="911"/>
                        <a:pt x="79280" y="3542"/>
                      </a:cubicBezTo>
                      <a:cubicBezTo>
                        <a:pt x="103028" y="7026"/>
                        <a:pt x="126706" y="28214"/>
                        <a:pt x="142775" y="45848"/>
                      </a:cubicBezTo>
                      <a:cubicBezTo>
                        <a:pt x="151805" y="55731"/>
                        <a:pt x="145121" y="71658"/>
                        <a:pt x="131754" y="72369"/>
                      </a:cubicBezTo>
                      <a:lnTo>
                        <a:pt x="0" y="79551"/>
                      </a:lnTo>
                      <a:lnTo>
                        <a:pt x="0" y="20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6" name="Google Shape;126;p2"/>
              <p:cNvSpPr/>
              <p:nvPr/>
            </p:nvSpPr>
            <p:spPr>
              <a:xfrm>
                <a:off x="10539306" y="5184240"/>
                <a:ext cx="59974" cy="39447"/>
              </a:xfrm>
              <a:custGeom>
                <a:rect b="b" l="l" r="r" t="t"/>
                <a:pathLst>
                  <a:path extrusionOk="0" h="39447" w="59974">
                    <a:moveTo>
                      <a:pt x="18521" y="2497"/>
                    </a:moveTo>
                    <a:cubicBezTo>
                      <a:pt x="18521" y="2497"/>
                      <a:pt x="59974" y="-3121"/>
                      <a:pt x="59974" y="2497"/>
                    </a:cubicBezTo>
                    <a:cubicBezTo>
                      <a:pt x="59974" y="8114"/>
                      <a:pt x="42981" y="31791"/>
                      <a:pt x="32031" y="35488"/>
                    </a:cubicBezTo>
                    <a:cubicBezTo>
                      <a:pt x="21081" y="39115"/>
                      <a:pt x="5296" y="40963"/>
                      <a:pt x="2239" y="37906"/>
                    </a:cubicBezTo>
                    <a:cubicBezTo>
                      <a:pt x="-819" y="34848"/>
                      <a:pt x="-4374" y="18210"/>
                      <a:pt x="18521" y="24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11141102" y="5156233"/>
                <a:ext cx="21773" cy="55958"/>
              </a:xfrm>
              <a:custGeom>
                <a:rect b="b" l="l" r="r" t="t"/>
                <a:pathLst>
                  <a:path extrusionOk="0" h="55958" w="21773">
                    <a:moveTo>
                      <a:pt x="16907" y="0"/>
                    </a:moveTo>
                    <a:cubicBezTo>
                      <a:pt x="16907" y="0"/>
                      <a:pt x="1548" y="782"/>
                      <a:pt x="1548" y="8390"/>
                    </a:cubicBezTo>
                    <a:cubicBezTo>
                      <a:pt x="1548" y="15998"/>
                      <a:pt x="-1936" y="46786"/>
                      <a:pt x="1548" y="50270"/>
                    </a:cubicBezTo>
                    <a:cubicBezTo>
                      <a:pt x="5033" y="53754"/>
                      <a:pt x="16907" y="55958"/>
                      <a:pt x="16907" y="55958"/>
                    </a:cubicBezTo>
                    <a:cubicBezTo>
                      <a:pt x="16907" y="55958"/>
                      <a:pt x="27857" y="26450"/>
                      <a:pt x="169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 rot="-798371">
                <a:off x="10953883" y="5188449"/>
                <a:ext cx="112125" cy="112125"/>
              </a:xfrm>
              <a:custGeom>
                <a:rect b="b" l="l" r="r" t="t"/>
                <a:pathLst>
                  <a:path extrusionOk="0" h="112200" w="112200">
                    <a:moveTo>
                      <a:pt x="112201" y="56100"/>
                    </a:moveTo>
                    <a:cubicBezTo>
                      <a:pt x="112201" y="87084"/>
                      <a:pt x="87084" y="112201"/>
                      <a:pt x="56100" y="112201"/>
                    </a:cubicBezTo>
                    <a:cubicBezTo>
                      <a:pt x="25117" y="112201"/>
                      <a:pt x="0" y="87084"/>
                      <a:pt x="0" y="56100"/>
                    </a:cubicBezTo>
                    <a:cubicBezTo>
                      <a:pt x="0" y="25117"/>
                      <a:pt x="25117" y="0"/>
                      <a:pt x="56100" y="0"/>
                    </a:cubicBezTo>
                    <a:cubicBezTo>
                      <a:pt x="87084" y="0"/>
                      <a:pt x="112201" y="25117"/>
                      <a:pt x="112201" y="561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10977833" y="5212973"/>
                <a:ext cx="63992" cy="63992"/>
              </a:xfrm>
              <a:custGeom>
                <a:rect b="b" l="l" r="r" t="t"/>
                <a:pathLst>
                  <a:path extrusionOk="0" h="63992" w="63992">
                    <a:moveTo>
                      <a:pt x="0" y="31996"/>
                    </a:moveTo>
                    <a:cubicBezTo>
                      <a:pt x="0" y="49630"/>
                      <a:pt x="14292" y="63993"/>
                      <a:pt x="31996" y="63993"/>
                    </a:cubicBezTo>
                    <a:cubicBezTo>
                      <a:pt x="49701" y="63993"/>
                      <a:pt x="63993" y="49701"/>
                      <a:pt x="63993" y="31996"/>
                    </a:cubicBezTo>
                    <a:cubicBezTo>
                      <a:pt x="63993" y="14292"/>
                      <a:pt x="49701" y="0"/>
                      <a:pt x="31996" y="0"/>
                    </a:cubicBezTo>
                    <a:cubicBezTo>
                      <a:pt x="14292" y="0"/>
                      <a:pt x="0" y="14292"/>
                      <a:pt x="0" y="319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 rot="-798371">
                <a:off x="10622740" y="5188492"/>
                <a:ext cx="112125" cy="112125"/>
              </a:xfrm>
              <a:custGeom>
                <a:rect b="b" l="l" r="r" t="t"/>
                <a:pathLst>
                  <a:path extrusionOk="0" h="112200" w="112200">
                    <a:moveTo>
                      <a:pt x="112201" y="56100"/>
                    </a:moveTo>
                    <a:cubicBezTo>
                      <a:pt x="112201" y="87084"/>
                      <a:pt x="87084" y="112201"/>
                      <a:pt x="56100" y="112201"/>
                    </a:cubicBezTo>
                    <a:cubicBezTo>
                      <a:pt x="25117" y="112201"/>
                      <a:pt x="0" y="87084"/>
                      <a:pt x="0" y="56100"/>
                    </a:cubicBezTo>
                    <a:cubicBezTo>
                      <a:pt x="0" y="25117"/>
                      <a:pt x="25117" y="0"/>
                      <a:pt x="56100" y="0"/>
                    </a:cubicBezTo>
                    <a:cubicBezTo>
                      <a:pt x="87084" y="0"/>
                      <a:pt x="112201" y="25117"/>
                      <a:pt x="112201" y="561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10646706" y="5212973"/>
                <a:ext cx="63992" cy="63992"/>
              </a:xfrm>
              <a:custGeom>
                <a:rect b="b" l="l" r="r" t="t"/>
                <a:pathLst>
                  <a:path extrusionOk="0" h="63992" w="63992">
                    <a:moveTo>
                      <a:pt x="0" y="31996"/>
                    </a:moveTo>
                    <a:cubicBezTo>
                      <a:pt x="0" y="49630"/>
                      <a:pt x="14292" y="63993"/>
                      <a:pt x="31996" y="63993"/>
                    </a:cubicBezTo>
                    <a:cubicBezTo>
                      <a:pt x="49701" y="63993"/>
                      <a:pt x="63993" y="49701"/>
                      <a:pt x="63993" y="31996"/>
                    </a:cubicBezTo>
                    <a:cubicBezTo>
                      <a:pt x="63993" y="14292"/>
                      <a:pt x="49701" y="0"/>
                      <a:pt x="31996" y="0"/>
                    </a:cubicBezTo>
                    <a:cubicBezTo>
                      <a:pt x="14292" y="0"/>
                      <a:pt x="0" y="14292"/>
                      <a:pt x="0" y="319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2" name="Google Shape;132;p2"/>
          <p:cNvSpPr txBox="1"/>
          <p:nvPr>
            <p:ph type="ctrTitle"/>
          </p:nvPr>
        </p:nvSpPr>
        <p:spPr>
          <a:xfrm>
            <a:off x="2075688" y="941832"/>
            <a:ext cx="4992600" cy="22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3" name="Google Shape;133;p2"/>
          <p:cNvSpPr txBox="1"/>
          <p:nvPr>
            <p:ph idx="1" type="subTitle"/>
          </p:nvPr>
        </p:nvSpPr>
        <p:spPr>
          <a:xfrm>
            <a:off x="3090672" y="3182236"/>
            <a:ext cx="29628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11"/>
          <p:cNvGrpSpPr/>
          <p:nvPr/>
        </p:nvGrpSpPr>
        <p:grpSpPr>
          <a:xfrm>
            <a:off x="-565575" y="-1746401"/>
            <a:ext cx="10226638" cy="6889781"/>
            <a:chOff x="-565575" y="-1746401"/>
            <a:chExt cx="10226638" cy="6889781"/>
          </a:xfrm>
        </p:grpSpPr>
        <p:grpSp>
          <p:nvGrpSpPr>
            <p:cNvPr id="670" name="Google Shape;670;p11"/>
            <p:cNvGrpSpPr/>
            <p:nvPr/>
          </p:nvGrpSpPr>
          <p:grpSpPr>
            <a:xfrm>
              <a:off x="5" y="2029134"/>
              <a:ext cx="1185788" cy="2382219"/>
              <a:chOff x="891364" y="2842310"/>
              <a:chExt cx="546925" cy="1098708"/>
            </a:xfrm>
          </p:grpSpPr>
          <p:sp>
            <p:nvSpPr>
              <p:cNvPr id="671" name="Google Shape;671;p11"/>
              <p:cNvSpPr/>
              <p:nvPr/>
            </p:nvSpPr>
            <p:spPr>
              <a:xfrm>
                <a:off x="891364" y="2842310"/>
                <a:ext cx="546925" cy="1098708"/>
              </a:xfrm>
              <a:custGeom>
                <a:rect b="b" l="l" r="r" t="t"/>
                <a:pathLst>
                  <a:path extrusionOk="0" h="1098708" w="546925">
                    <a:moveTo>
                      <a:pt x="0" y="0"/>
                    </a:moveTo>
                    <a:lnTo>
                      <a:pt x="546926" y="0"/>
                    </a:lnTo>
                    <a:lnTo>
                      <a:pt x="546926" y="1098709"/>
                    </a:lnTo>
                    <a:lnTo>
                      <a:pt x="0" y="109870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11"/>
              <p:cNvSpPr/>
              <p:nvPr/>
            </p:nvSpPr>
            <p:spPr>
              <a:xfrm>
                <a:off x="940132" y="2947275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11"/>
              <p:cNvSpPr/>
              <p:nvPr/>
            </p:nvSpPr>
            <p:spPr>
              <a:xfrm>
                <a:off x="1055098" y="2947275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1"/>
              <p:cNvSpPr/>
              <p:nvPr/>
            </p:nvSpPr>
            <p:spPr>
              <a:xfrm>
                <a:off x="1170065" y="2947275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11"/>
              <p:cNvSpPr/>
              <p:nvPr/>
            </p:nvSpPr>
            <p:spPr>
              <a:xfrm>
                <a:off x="1285032" y="2947275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11"/>
              <p:cNvSpPr/>
              <p:nvPr/>
            </p:nvSpPr>
            <p:spPr>
              <a:xfrm>
                <a:off x="940132" y="3058337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11"/>
              <p:cNvSpPr/>
              <p:nvPr/>
            </p:nvSpPr>
            <p:spPr>
              <a:xfrm>
                <a:off x="1055098" y="3058337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11"/>
              <p:cNvSpPr/>
              <p:nvPr/>
            </p:nvSpPr>
            <p:spPr>
              <a:xfrm>
                <a:off x="1170065" y="3058337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11"/>
              <p:cNvSpPr/>
              <p:nvPr/>
            </p:nvSpPr>
            <p:spPr>
              <a:xfrm>
                <a:off x="1285032" y="3058337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11"/>
              <p:cNvSpPr/>
              <p:nvPr/>
            </p:nvSpPr>
            <p:spPr>
              <a:xfrm>
                <a:off x="940132" y="3169494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11"/>
              <p:cNvSpPr/>
              <p:nvPr/>
            </p:nvSpPr>
            <p:spPr>
              <a:xfrm>
                <a:off x="1055098" y="3169494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11"/>
              <p:cNvSpPr/>
              <p:nvPr/>
            </p:nvSpPr>
            <p:spPr>
              <a:xfrm>
                <a:off x="1170065" y="3169494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11"/>
              <p:cNvSpPr/>
              <p:nvPr/>
            </p:nvSpPr>
            <p:spPr>
              <a:xfrm>
                <a:off x="1285032" y="3169494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1"/>
              <p:cNvSpPr/>
              <p:nvPr/>
            </p:nvSpPr>
            <p:spPr>
              <a:xfrm>
                <a:off x="940132" y="3280555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11"/>
              <p:cNvSpPr/>
              <p:nvPr/>
            </p:nvSpPr>
            <p:spPr>
              <a:xfrm>
                <a:off x="1055098" y="3280555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11"/>
              <p:cNvSpPr/>
              <p:nvPr/>
            </p:nvSpPr>
            <p:spPr>
              <a:xfrm>
                <a:off x="1170065" y="3280555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1"/>
              <p:cNvSpPr/>
              <p:nvPr/>
            </p:nvSpPr>
            <p:spPr>
              <a:xfrm>
                <a:off x="1285032" y="3280555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11"/>
              <p:cNvSpPr/>
              <p:nvPr/>
            </p:nvSpPr>
            <p:spPr>
              <a:xfrm>
                <a:off x="940132" y="3391712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11"/>
              <p:cNvSpPr/>
              <p:nvPr/>
            </p:nvSpPr>
            <p:spPr>
              <a:xfrm>
                <a:off x="1055098" y="3391712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1"/>
              <p:cNvSpPr/>
              <p:nvPr/>
            </p:nvSpPr>
            <p:spPr>
              <a:xfrm>
                <a:off x="1170065" y="3391712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11"/>
              <p:cNvSpPr/>
              <p:nvPr/>
            </p:nvSpPr>
            <p:spPr>
              <a:xfrm>
                <a:off x="1285032" y="3391712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11"/>
              <p:cNvSpPr/>
              <p:nvPr/>
            </p:nvSpPr>
            <p:spPr>
              <a:xfrm>
                <a:off x="940132" y="3502773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1"/>
              <p:cNvSpPr/>
              <p:nvPr/>
            </p:nvSpPr>
            <p:spPr>
              <a:xfrm>
                <a:off x="1055098" y="3502773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11"/>
              <p:cNvSpPr/>
              <p:nvPr/>
            </p:nvSpPr>
            <p:spPr>
              <a:xfrm>
                <a:off x="1170065" y="3502773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11"/>
              <p:cNvSpPr/>
              <p:nvPr/>
            </p:nvSpPr>
            <p:spPr>
              <a:xfrm>
                <a:off x="1285032" y="3502773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1"/>
              <p:cNvSpPr/>
              <p:nvPr/>
            </p:nvSpPr>
            <p:spPr>
              <a:xfrm>
                <a:off x="940132" y="3613930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11"/>
              <p:cNvSpPr/>
              <p:nvPr/>
            </p:nvSpPr>
            <p:spPr>
              <a:xfrm>
                <a:off x="1055098" y="3613930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11"/>
              <p:cNvSpPr/>
              <p:nvPr/>
            </p:nvSpPr>
            <p:spPr>
              <a:xfrm>
                <a:off x="1170065" y="3613930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1"/>
              <p:cNvSpPr/>
              <p:nvPr/>
            </p:nvSpPr>
            <p:spPr>
              <a:xfrm>
                <a:off x="1285032" y="3613930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11"/>
              <p:cNvSpPr/>
              <p:nvPr/>
            </p:nvSpPr>
            <p:spPr>
              <a:xfrm>
                <a:off x="940132" y="3724992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11"/>
              <p:cNvSpPr/>
              <p:nvPr/>
            </p:nvSpPr>
            <p:spPr>
              <a:xfrm>
                <a:off x="1055098" y="3724992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1"/>
              <p:cNvSpPr/>
              <p:nvPr/>
            </p:nvSpPr>
            <p:spPr>
              <a:xfrm>
                <a:off x="1170065" y="3724992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11"/>
              <p:cNvSpPr/>
              <p:nvPr/>
            </p:nvSpPr>
            <p:spPr>
              <a:xfrm>
                <a:off x="1285032" y="3724992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04" name="Google Shape;704;p11"/>
            <p:cNvSpPr/>
            <p:nvPr/>
          </p:nvSpPr>
          <p:spPr>
            <a:xfrm flipH="1">
              <a:off x="-565575" y="-1746401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1"/>
            <p:cNvSpPr/>
            <p:nvPr/>
          </p:nvSpPr>
          <p:spPr>
            <a:xfrm>
              <a:off x="5581942" y="35878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1"/>
            <p:cNvSpPr/>
            <p:nvPr/>
          </p:nvSpPr>
          <p:spPr>
            <a:xfrm>
              <a:off x="8428902" y="2975153"/>
              <a:ext cx="715104" cy="1436561"/>
            </a:xfrm>
            <a:custGeom>
              <a:rect b="b" l="l" r="r" t="t"/>
              <a:pathLst>
                <a:path extrusionOk="0" h="1098708" w="546925">
                  <a:moveTo>
                    <a:pt x="0" y="0"/>
                  </a:moveTo>
                  <a:lnTo>
                    <a:pt x="546926" y="0"/>
                  </a:lnTo>
                  <a:lnTo>
                    <a:pt x="546926" y="1098709"/>
                  </a:lnTo>
                  <a:lnTo>
                    <a:pt x="0" y="10987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07" name="Google Shape;707;p11"/>
            <p:cNvGrpSpPr/>
            <p:nvPr/>
          </p:nvGrpSpPr>
          <p:grpSpPr>
            <a:xfrm>
              <a:off x="0" y="4411297"/>
              <a:ext cx="9145641" cy="732083"/>
              <a:chOff x="0" y="4411297"/>
              <a:chExt cx="9145641" cy="732083"/>
            </a:xfrm>
          </p:grpSpPr>
          <p:sp>
            <p:nvSpPr>
              <p:cNvPr id="708" name="Google Shape;708;p11"/>
              <p:cNvSpPr/>
              <p:nvPr/>
            </p:nvSpPr>
            <p:spPr>
              <a:xfrm>
                <a:off x="0" y="4411297"/>
                <a:ext cx="9145641" cy="732083"/>
              </a:xfrm>
              <a:custGeom>
                <a:rect b="b" l="l" r="r" t="t"/>
                <a:pathLst>
                  <a:path extrusionOk="0" h="719492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719493"/>
                    </a:lnTo>
                    <a:lnTo>
                      <a:pt x="0" y="71949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09" name="Google Shape;709;p11"/>
              <p:cNvGrpSpPr/>
              <p:nvPr/>
            </p:nvGrpSpPr>
            <p:grpSpPr>
              <a:xfrm>
                <a:off x="199258" y="4805874"/>
                <a:ext cx="8745603" cy="54742"/>
                <a:chOff x="6211719" y="5092027"/>
                <a:chExt cx="5100369" cy="31925"/>
              </a:xfrm>
            </p:grpSpPr>
            <p:sp>
              <p:nvSpPr>
                <p:cNvPr id="710" name="Google Shape;710;p11"/>
                <p:cNvSpPr/>
                <p:nvPr/>
              </p:nvSpPr>
              <p:spPr>
                <a:xfrm>
                  <a:off x="6211719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1" name="Google Shape;711;p11"/>
                <p:cNvSpPr/>
                <p:nvPr/>
              </p:nvSpPr>
              <p:spPr>
                <a:xfrm>
                  <a:off x="6744352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2" name="Google Shape;712;p11"/>
                <p:cNvSpPr/>
                <p:nvPr/>
              </p:nvSpPr>
              <p:spPr>
                <a:xfrm>
                  <a:off x="7276986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3" name="Google Shape;713;p11"/>
                <p:cNvSpPr/>
                <p:nvPr/>
              </p:nvSpPr>
              <p:spPr>
                <a:xfrm>
                  <a:off x="7809620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4" name="Google Shape;714;p11"/>
                <p:cNvSpPr/>
                <p:nvPr/>
              </p:nvSpPr>
              <p:spPr>
                <a:xfrm>
                  <a:off x="8342253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5" name="Google Shape;715;p11"/>
                <p:cNvSpPr/>
                <p:nvPr/>
              </p:nvSpPr>
              <p:spPr>
                <a:xfrm>
                  <a:off x="8874887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6" name="Google Shape;716;p11"/>
                <p:cNvSpPr/>
                <p:nvPr/>
              </p:nvSpPr>
              <p:spPr>
                <a:xfrm>
                  <a:off x="9407449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7" name="Google Shape;717;p11"/>
                <p:cNvSpPr/>
                <p:nvPr/>
              </p:nvSpPr>
              <p:spPr>
                <a:xfrm>
                  <a:off x="9940083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8" name="Google Shape;718;p11"/>
                <p:cNvSpPr/>
                <p:nvPr/>
              </p:nvSpPr>
              <p:spPr>
                <a:xfrm>
                  <a:off x="10472717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9" name="Google Shape;719;p11"/>
                <p:cNvSpPr/>
                <p:nvPr/>
              </p:nvSpPr>
              <p:spPr>
                <a:xfrm>
                  <a:off x="11005350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20" name="Google Shape;720;p11"/>
              <p:cNvSpPr/>
              <p:nvPr/>
            </p:nvSpPr>
            <p:spPr>
              <a:xfrm>
                <a:off x="0" y="4411297"/>
                <a:ext cx="9145641" cy="115900"/>
              </a:xfrm>
              <a:custGeom>
                <a:rect b="b" l="l" r="r" t="t"/>
                <a:pathLst>
                  <a:path extrusionOk="0" h="113907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113907"/>
                    </a:lnTo>
                    <a:lnTo>
                      <a:pt x="0" y="113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" name="Google Shape;721;p11"/>
            <p:cNvGrpSpPr/>
            <p:nvPr/>
          </p:nvGrpSpPr>
          <p:grpSpPr>
            <a:xfrm flipH="1">
              <a:off x="6533639" y="4252118"/>
              <a:ext cx="940833" cy="448649"/>
              <a:chOff x="6254310" y="4961498"/>
              <a:chExt cx="749071" cy="357205"/>
            </a:xfrm>
          </p:grpSpPr>
          <p:sp>
            <p:nvSpPr>
              <p:cNvPr id="722" name="Google Shape;722;p11"/>
              <p:cNvSpPr/>
              <p:nvPr/>
            </p:nvSpPr>
            <p:spPr>
              <a:xfrm>
                <a:off x="6275909" y="4961498"/>
                <a:ext cx="708346" cy="310063"/>
              </a:xfrm>
              <a:custGeom>
                <a:rect b="b" l="l" r="r" t="t"/>
                <a:pathLst>
                  <a:path extrusionOk="0" h="310063" w="708346">
                    <a:moveTo>
                      <a:pt x="681255" y="310064"/>
                    </a:moveTo>
                    <a:lnTo>
                      <a:pt x="10966" y="310064"/>
                    </a:lnTo>
                    <a:cubicBezTo>
                      <a:pt x="10966" y="310064"/>
                      <a:pt x="-13707" y="235975"/>
                      <a:pt x="10966" y="211302"/>
                    </a:cubicBezTo>
                    <a:cubicBezTo>
                      <a:pt x="35638" y="186629"/>
                      <a:pt x="150115" y="157406"/>
                      <a:pt x="156869" y="150722"/>
                    </a:cubicBezTo>
                    <a:cubicBezTo>
                      <a:pt x="163624" y="144038"/>
                      <a:pt x="253356" y="27287"/>
                      <a:pt x="269070" y="11573"/>
                    </a:cubicBezTo>
                    <a:cubicBezTo>
                      <a:pt x="284784" y="-4141"/>
                      <a:pt x="625866" y="-3572"/>
                      <a:pt x="654591" y="11573"/>
                    </a:cubicBezTo>
                    <a:cubicBezTo>
                      <a:pt x="665755" y="17475"/>
                      <a:pt x="700311" y="204689"/>
                      <a:pt x="708203" y="280272"/>
                    </a:cubicBezTo>
                    <a:cubicBezTo>
                      <a:pt x="709838" y="296270"/>
                      <a:pt x="697324" y="310064"/>
                      <a:pt x="681255" y="31006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11"/>
              <p:cNvSpPr/>
              <p:nvPr/>
            </p:nvSpPr>
            <p:spPr>
              <a:xfrm>
                <a:off x="6395307" y="4961498"/>
                <a:ext cx="571811" cy="167164"/>
              </a:xfrm>
              <a:custGeom>
                <a:rect b="b" l="l" r="r" t="t"/>
                <a:pathLst>
                  <a:path extrusionOk="0" h="167164" w="571811">
                    <a:moveTo>
                      <a:pt x="0" y="164658"/>
                    </a:moveTo>
                    <a:cubicBezTo>
                      <a:pt x="19909" y="158045"/>
                      <a:pt x="35125" y="153068"/>
                      <a:pt x="37471" y="150722"/>
                    </a:cubicBezTo>
                    <a:cubicBezTo>
                      <a:pt x="44226" y="143967"/>
                      <a:pt x="133958" y="27287"/>
                      <a:pt x="149672" y="11573"/>
                    </a:cubicBezTo>
                    <a:cubicBezTo>
                      <a:pt x="165386" y="-4141"/>
                      <a:pt x="506468" y="-3572"/>
                      <a:pt x="535193" y="11573"/>
                    </a:cubicBezTo>
                    <a:cubicBezTo>
                      <a:pt x="542233" y="15270"/>
                      <a:pt x="558657" y="91635"/>
                      <a:pt x="571812" y="166365"/>
                    </a:cubicBezTo>
                    <a:cubicBezTo>
                      <a:pt x="453211" y="168427"/>
                      <a:pt x="142988" y="166009"/>
                      <a:pt x="0" y="1646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24" name="Google Shape;724;p11"/>
              <p:cNvGrpSpPr/>
              <p:nvPr/>
            </p:nvGrpSpPr>
            <p:grpSpPr>
              <a:xfrm>
                <a:off x="6457451" y="4978709"/>
                <a:ext cx="489261" cy="124694"/>
                <a:chOff x="6457451" y="4978709"/>
                <a:chExt cx="489261" cy="124694"/>
              </a:xfrm>
            </p:grpSpPr>
            <p:sp>
              <p:nvSpPr>
                <p:cNvPr id="725" name="Google Shape;725;p11"/>
                <p:cNvSpPr/>
                <p:nvPr/>
              </p:nvSpPr>
              <p:spPr>
                <a:xfrm>
                  <a:off x="6457451" y="4980324"/>
                  <a:ext cx="193116" cy="123008"/>
                </a:xfrm>
                <a:custGeom>
                  <a:rect b="b" l="l" r="r" t="t"/>
                  <a:pathLst>
                    <a:path extrusionOk="0" h="123008" w="193116">
                      <a:moveTo>
                        <a:pt x="162897" y="123008"/>
                      </a:moveTo>
                      <a:lnTo>
                        <a:pt x="0" y="123008"/>
                      </a:lnTo>
                      <a:cubicBezTo>
                        <a:pt x="0" y="123008"/>
                        <a:pt x="79920" y="15856"/>
                        <a:pt x="112201" y="7395"/>
                      </a:cubicBezTo>
                      <a:cubicBezTo>
                        <a:pt x="125568" y="3840"/>
                        <a:pt x="155858" y="1493"/>
                        <a:pt x="193116" y="0"/>
                      </a:cubicBezTo>
                      <a:lnTo>
                        <a:pt x="162897" y="12300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6" name="Google Shape;726;p11"/>
                <p:cNvSpPr/>
                <p:nvPr/>
              </p:nvSpPr>
              <p:spPr>
                <a:xfrm>
                  <a:off x="6645946" y="4978709"/>
                  <a:ext cx="149529" cy="124694"/>
                </a:xfrm>
                <a:custGeom>
                  <a:rect b="b" l="l" r="r" t="t"/>
                  <a:pathLst>
                    <a:path extrusionOk="0" h="124694" w="149529">
                      <a:moveTo>
                        <a:pt x="0" y="124624"/>
                      </a:moveTo>
                      <a:cubicBezTo>
                        <a:pt x="3768" y="99595"/>
                        <a:pt x="15358" y="24084"/>
                        <a:pt x="19980" y="1117"/>
                      </a:cubicBezTo>
                      <a:cubicBezTo>
                        <a:pt x="58518" y="-20"/>
                        <a:pt x="102602" y="-305"/>
                        <a:pt x="142846" y="335"/>
                      </a:cubicBezTo>
                      <a:lnTo>
                        <a:pt x="149530" y="124695"/>
                      </a:lnTo>
                      <a:lnTo>
                        <a:pt x="0" y="1246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7" name="Google Shape;727;p11"/>
                <p:cNvSpPr/>
                <p:nvPr/>
              </p:nvSpPr>
              <p:spPr>
                <a:xfrm>
                  <a:off x="6810052" y="4979328"/>
                  <a:ext cx="136660" cy="123932"/>
                </a:xfrm>
                <a:custGeom>
                  <a:rect b="b" l="l" r="r" t="t"/>
                  <a:pathLst>
                    <a:path extrusionOk="0" h="123932" w="136660">
                      <a:moveTo>
                        <a:pt x="71" y="0"/>
                      </a:moveTo>
                      <a:cubicBezTo>
                        <a:pt x="54892" y="1280"/>
                        <a:pt x="98336" y="4124"/>
                        <a:pt x="103028" y="8319"/>
                      </a:cubicBezTo>
                      <a:cubicBezTo>
                        <a:pt x="115400" y="19269"/>
                        <a:pt x="136660" y="123933"/>
                        <a:pt x="136660" y="123933"/>
                      </a:cubicBezTo>
                      <a:lnTo>
                        <a:pt x="7110" y="123933"/>
                      </a:lnTo>
                      <a:cubicBezTo>
                        <a:pt x="6613" y="97483"/>
                        <a:pt x="4906" y="3356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28" name="Google Shape;728;p11"/>
              <p:cNvGrpSpPr/>
              <p:nvPr/>
            </p:nvGrpSpPr>
            <p:grpSpPr>
              <a:xfrm>
                <a:off x="6374616" y="5204654"/>
                <a:ext cx="114049" cy="114049"/>
                <a:chOff x="6374616" y="5204654"/>
                <a:chExt cx="114049" cy="114049"/>
              </a:xfrm>
            </p:grpSpPr>
            <p:sp>
              <p:nvSpPr>
                <p:cNvPr id="729" name="Google Shape;729;p11"/>
                <p:cNvSpPr/>
                <p:nvPr/>
              </p:nvSpPr>
              <p:spPr>
                <a:xfrm>
                  <a:off x="6374616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0" name="Google Shape;730;p11"/>
                <p:cNvSpPr/>
                <p:nvPr/>
              </p:nvSpPr>
              <p:spPr>
                <a:xfrm>
                  <a:off x="6399075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31" name="Google Shape;731;p11"/>
              <p:cNvGrpSpPr/>
              <p:nvPr/>
            </p:nvGrpSpPr>
            <p:grpSpPr>
              <a:xfrm>
                <a:off x="6789361" y="5204654"/>
                <a:ext cx="114049" cy="114049"/>
                <a:chOff x="6789361" y="5204654"/>
                <a:chExt cx="114049" cy="114049"/>
              </a:xfrm>
            </p:grpSpPr>
            <p:sp>
              <p:nvSpPr>
                <p:cNvPr id="732" name="Google Shape;732;p11"/>
                <p:cNvSpPr/>
                <p:nvPr/>
              </p:nvSpPr>
              <p:spPr>
                <a:xfrm>
                  <a:off x="6789361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3" name="Google Shape;733;p11"/>
                <p:cNvSpPr/>
                <p:nvPr/>
              </p:nvSpPr>
              <p:spPr>
                <a:xfrm>
                  <a:off x="6813891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34" name="Google Shape;734;p11"/>
              <p:cNvSpPr/>
              <p:nvPr/>
            </p:nvSpPr>
            <p:spPr>
              <a:xfrm>
                <a:off x="6930216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9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1"/>
              <p:cNvSpPr/>
              <p:nvPr/>
            </p:nvSpPr>
            <p:spPr>
              <a:xfrm>
                <a:off x="6254310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8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1"/>
              <p:cNvSpPr/>
              <p:nvPr/>
            </p:nvSpPr>
            <p:spPr>
              <a:xfrm>
                <a:off x="6962355" y="5157157"/>
                <a:ext cx="28938" cy="40244"/>
              </a:xfrm>
              <a:custGeom>
                <a:rect b="b" l="l" r="r" t="t"/>
                <a:pathLst>
                  <a:path extrusionOk="0" h="40244" w="28938">
                    <a:moveTo>
                      <a:pt x="22753" y="0"/>
                    </a:moveTo>
                    <a:cubicBezTo>
                      <a:pt x="26169" y="0"/>
                      <a:pt x="28939" y="2770"/>
                      <a:pt x="28939" y="6186"/>
                    </a:cubicBezTo>
                    <a:lnTo>
                      <a:pt x="28939" y="34058"/>
                    </a:lnTo>
                    <a:cubicBezTo>
                      <a:pt x="28939" y="37475"/>
                      <a:pt x="26169" y="40244"/>
                      <a:pt x="22753" y="40244"/>
                    </a:cubicBezTo>
                    <a:lnTo>
                      <a:pt x="6186" y="40244"/>
                    </a:lnTo>
                    <a:cubicBezTo>
                      <a:pt x="2770" y="40244"/>
                      <a:pt x="0" y="37475"/>
                      <a:pt x="0" y="34058"/>
                    </a:cubicBezTo>
                    <a:lnTo>
                      <a:pt x="0" y="6186"/>
                    </a:lnTo>
                    <a:cubicBezTo>
                      <a:pt x="0" y="2769"/>
                      <a:pt x="2770" y="0"/>
                      <a:pt x="6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11"/>
              <p:cNvSpPr/>
              <p:nvPr/>
            </p:nvSpPr>
            <p:spPr>
              <a:xfrm>
                <a:off x="6269170" y="5177635"/>
                <a:ext cx="47141" cy="21615"/>
              </a:xfrm>
              <a:custGeom>
                <a:rect b="b" l="l" r="r" t="t"/>
                <a:pathLst>
                  <a:path extrusionOk="0" h="21615" w="47141">
                    <a:moveTo>
                      <a:pt x="10808" y="0"/>
                    </a:moveTo>
                    <a:lnTo>
                      <a:pt x="36334" y="0"/>
                    </a:lnTo>
                    <a:cubicBezTo>
                      <a:pt x="42306" y="0"/>
                      <a:pt x="47141" y="4835"/>
                      <a:pt x="47141" y="10808"/>
                    </a:cubicBezTo>
                    <a:cubicBezTo>
                      <a:pt x="47141" y="16780"/>
                      <a:pt x="42306" y="21615"/>
                      <a:pt x="36334" y="21615"/>
                    </a:cubicBezTo>
                    <a:lnTo>
                      <a:pt x="10808" y="21615"/>
                    </a:lnTo>
                    <a:cubicBezTo>
                      <a:pt x="4835" y="21615"/>
                      <a:pt x="0" y="16780"/>
                      <a:pt x="0" y="10808"/>
                    </a:cubicBezTo>
                    <a:cubicBezTo>
                      <a:pt x="0" y="4835"/>
                      <a:pt x="4835" y="0"/>
                      <a:pt x="108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8" name="Google Shape;738;p11"/>
            <p:cNvGrpSpPr/>
            <p:nvPr/>
          </p:nvGrpSpPr>
          <p:grpSpPr>
            <a:xfrm flipH="1">
              <a:off x="2030275" y="4252127"/>
              <a:ext cx="967350" cy="448636"/>
              <a:chOff x="7466813" y="5016553"/>
              <a:chExt cx="659317" cy="305777"/>
            </a:xfrm>
          </p:grpSpPr>
          <p:sp>
            <p:nvSpPr>
              <p:cNvPr id="739" name="Google Shape;739;p11"/>
              <p:cNvSpPr/>
              <p:nvPr/>
            </p:nvSpPr>
            <p:spPr>
              <a:xfrm>
                <a:off x="7469242" y="5016553"/>
                <a:ext cx="652717" cy="221875"/>
              </a:xfrm>
              <a:custGeom>
                <a:rect b="b" l="l" r="r" t="t"/>
                <a:pathLst>
                  <a:path extrusionOk="0" h="221875" w="652717">
                    <a:moveTo>
                      <a:pt x="29728" y="150203"/>
                    </a:moveTo>
                    <a:cubicBezTo>
                      <a:pt x="67911" y="125459"/>
                      <a:pt x="146906" y="113372"/>
                      <a:pt x="167882" y="110457"/>
                    </a:cubicBezTo>
                    <a:cubicBezTo>
                      <a:pt x="171295" y="109959"/>
                      <a:pt x="174352" y="108537"/>
                      <a:pt x="176769" y="106119"/>
                    </a:cubicBezTo>
                    <a:cubicBezTo>
                      <a:pt x="192626" y="90619"/>
                      <a:pt x="256690" y="30466"/>
                      <a:pt x="309875" y="14681"/>
                    </a:cubicBezTo>
                    <a:cubicBezTo>
                      <a:pt x="371095" y="-3593"/>
                      <a:pt x="505337" y="-6153"/>
                      <a:pt x="539253" y="14681"/>
                    </a:cubicBezTo>
                    <a:cubicBezTo>
                      <a:pt x="559518" y="27195"/>
                      <a:pt x="585399" y="49877"/>
                      <a:pt x="604313" y="66159"/>
                    </a:cubicBezTo>
                    <a:cubicBezTo>
                      <a:pt x="604313" y="66159"/>
                      <a:pt x="643206" y="98156"/>
                      <a:pt x="649321" y="129512"/>
                    </a:cubicBezTo>
                    <a:cubicBezTo>
                      <a:pt x="655436" y="160940"/>
                      <a:pt x="653232" y="197985"/>
                      <a:pt x="643206" y="208010"/>
                    </a:cubicBezTo>
                    <a:cubicBezTo>
                      <a:pt x="633181" y="218036"/>
                      <a:pt x="613556" y="221875"/>
                      <a:pt x="613556" y="221875"/>
                    </a:cubicBezTo>
                    <a:lnTo>
                      <a:pt x="16219" y="221875"/>
                    </a:lnTo>
                    <a:cubicBezTo>
                      <a:pt x="8042" y="221875"/>
                      <a:pt x="1216" y="215689"/>
                      <a:pt x="363" y="207512"/>
                    </a:cubicBezTo>
                    <a:cubicBezTo>
                      <a:pt x="-1273" y="192439"/>
                      <a:pt x="1643" y="168406"/>
                      <a:pt x="29799" y="1502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40" name="Google Shape;740;p11"/>
              <p:cNvGrpSpPr/>
              <p:nvPr/>
            </p:nvGrpSpPr>
            <p:grpSpPr>
              <a:xfrm>
                <a:off x="7658667" y="5030727"/>
                <a:ext cx="387827" cy="96780"/>
                <a:chOff x="7658667" y="5030727"/>
                <a:chExt cx="387827" cy="96780"/>
              </a:xfrm>
            </p:grpSpPr>
            <p:sp>
              <p:nvSpPr>
                <p:cNvPr id="741" name="Google Shape;741;p11"/>
                <p:cNvSpPr/>
                <p:nvPr/>
              </p:nvSpPr>
              <p:spPr>
                <a:xfrm>
                  <a:off x="7658667" y="5031447"/>
                  <a:ext cx="215442" cy="96060"/>
                </a:xfrm>
                <a:custGeom>
                  <a:rect b="b" l="l" r="r" t="t"/>
                  <a:pathLst>
                    <a:path extrusionOk="0" h="96060" w="215442">
                      <a:moveTo>
                        <a:pt x="203782" y="84968"/>
                      </a:moveTo>
                      <a:lnTo>
                        <a:pt x="0" y="96060"/>
                      </a:lnTo>
                      <a:cubicBezTo>
                        <a:pt x="0" y="96060"/>
                        <a:pt x="73521" y="33774"/>
                        <a:pt x="115187" y="15500"/>
                      </a:cubicBezTo>
                      <a:cubicBezTo>
                        <a:pt x="136163" y="6328"/>
                        <a:pt x="175696" y="1564"/>
                        <a:pt x="215443" y="0"/>
                      </a:cubicBezTo>
                      <a:lnTo>
                        <a:pt x="203782" y="8496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2" name="Google Shape;742;p11"/>
                <p:cNvSpPr/>
                <p:nvPr/>
              </p:nvSpPr>
              <p:spPr>
                <a:xfrm>
                  <a:off x="7891175" y="5030727"/>
                  <a:ext cx="155319" cy="84053"/>
                </a:xfrm>
                <a:custGeom>
                  <a:rect b="b" l="l" r="r" t="t"/>
                  <a:pathLst>
                    <a:path extrusionOk="0" h="84053" w="155319">
                      <a:moveTo>
                        <a:pt x="0" y="152"/>
                      </a:moveTo>
                      <a:cubicBezTo>
                        <a:pt x="33347" y="-488"/>
                        <a:pt x="64988" y="934"/>
                        <a:pt x="83831" y="3707"/>
                      </a:cubicBezTo>
                      <a:cubicBezTo>
                        <a:pt x="109001" y="7404"/>
                        <a:pt x="133958" y="29802"/>
                        <a:pt x="150952" y="48431"/>
                      </a:cubicBezTo>
                      <a:cubicBezTo>
                        <a:pt x="160480" y="58883"/>
                        <a:pt x="153441" y="75734"/>
                        <a:pt x="139291" y="76517"/>
                      </a:cubicBezTo>
                      <a:lnTo>
                        <a:pt x="0" y="84054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43" name="Google Shape;743;p11"/>
              <p:cNvSpPr/>
              <p:nvPr/>
            </p:nvSpPr>
            <p:spPr>
              <a:xfrm>
                <a:off x="7466813" y="5174127"/>
                <a:ext cx="63370" cy="41670"/>
              </a:xfrm>
              <a:custGeom>
                <a:rect b="b" l="l" r="r" t="t"/>
                <a:pathLst>
                  <a:path extrusionOk="0" h="41670" w="63370">
                    <a:moveTo>
                      <a:pt x="19571" y="2655"/>
                    </a:moveTo>
                    <a:cubicBezTo>
                      <a:pt x="19571" y="2655"/>
                      <a:pt x="63371" y="-3318"/>
                      <a:pt x="63371" y="2655"/>
                    </a:cubicBezTo>
                    <a:cubicBezTo>
                      <a:pt x="63371" y="8627"/>
                      <a:pt x="45382" y="33655"/>
                      <a:pt x="33863" y="37495"/>
                    </a:cubicBezTo>
                    <a:cubicBezTo>
                      <a:pt x="22273" y="41335"/>
                      <a:pt x="5564" y="43254"/>
                      <a:pt x="2365" y="40055"/>
                    </a:cubicBezTo>
                    <a:cubicBezTo>
                      <a:pt x="-835" y="36855"/>
                      <a:pt x="-4675" y="19221"/>
                      <a:pt x="19571" y="26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11"/>
              <p:cNvSpPr/>
              <p:nvPr/>
            </p:nvSpPr>
            <p:spPr>
              <a:xfrm>
                <a:off x="8103054" y="5144572"/>
                <a:ext cx="23076" cy="59157"/>
              </a:xfrm>
              <a:custGeom>
                <a:rect b="b" l="l" r="r" t="t"/>
                <a:pathLst>
                  <a:path extrusionOk="0" h="59157" w="23076">
                    <a:moveTo>
                      <a:pt x="17926" y="0"/>
                    </a:moveTo>
                    <a:cubicBezTo>
                      <a:pt x="17926" y="0"/>
                      <a:pt x="1643" y="853"/>
                      <a:pt x="1643" y="8888"/>
                    </a:cubicBezTo>
                    <a:cubicBezTo>
                      <a:pt x="1643" y="16922"/>
                      <a:pt x="-2054" y="49417"/>
                      <a:pt x="1643" y="53114"/>
                    </a:cubicBezTo>
                    <a:cubicBezTo>
                      <a:pt x="5341" y="56811"/>
                      <a:pt x="17926" y="59158"/>
                      <a:pt x="17926" y="59158"/>
                    </a:cubicBezTo>
                    <a:cubicBezTo>
                      <a:pt x="17926" y="59158"/>
                      <a:pt x="29516" y="27943"/>
                      <a:pt x="17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1"/>
              <p:cNvSpPr/>
              <p:nvPr/>
            </p:nvSpPr>
            <p:spPr>
              <a:xfrm rot="-798371">
                <a:off x="7904803" y="5179083"/>
                <a:ext cx="118662" cy="118662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1"/>
                      <a:pt x="26581" y="0"/>
                      <a:pt x="59371" y="0"/>
                    </a:cubicBezTo>
                    <a:cubicBezTo>
                      <a:pt x="92161" y="0"/>
                      <a:pt x="118742" y="26581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11"/>
              <p:cNvSpPr/>
              <p:nvPr/>
            </p:nvSpPr>
            <p:spPr>
              <a:xfrm>
                <a:off x="7930424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11"/>
              <p:cNvSpPr/>
              <p:nvPr/>
            </p:nvSpPr>
            <p:spPr>
              <a:xfrm rot="-2700000">
                <a:off x="7554797" y="5178916"/>
                <a:ext cx="118808" cy="118808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2"/>
                      <a:pt x="26581" y="0"/>
                      <a:pt x="59371" y="0"/>
                    </a:cubicBezTo>
                    <a:cubicBezTo>
                      <a:pt x="92161" y="0"/>
                      <a:pt x="118742" y="26582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1"/>
              <p:cNvSpPr/>
              <p:nvPr/>
            </p:nvSpPr>
            <p:spPr>
              <a:xfrm>
                <a:off x="7580312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1"/>
            <p:cNvGrpSpPr/>
            <p:nvPr/>
          </p:nvGrpSpPr>
          <p:grpSpPr>
            <a:xfrm flipH="1">
              <a:off x="4029984" y="4471197"/>
              <a:ext cx="1312007" cy="549286"/>
              <a:chOff x="7085447" y="4529933"/>
              <a:chExt cx="969129" cy="405736"/>
            </a:xfrm>
          </p:grpSpPr>
          <p:sp>
            <p:nvSpPr>
              <p:cNvPr id="750" name="Google Shape;750;p11"/>
              <p:cNvSpPr/>
              <p:nvPr/>
            </p:nvSpPr>
            <p:spPr>
              <a:xfrm>
                <a:off x="7085447" y="4529933"/>
                <a:ext cx="969129" cy="342290"/>
              </a:xfrm>
              <a:custGeom>
                <a:rect b="b" l="l" r="r" t="t"/>
                <a:pathLst>
                  <a:path extrusionOk="0" h="342290" w="969129">
                    <a:moveTo>
                      <a:pt x="28215" y="32376"/>
                    </a:moveTo>
                    <a:cubicBezTo>
                      <a:pt x="34401" y="14955"/>
                      <a:pt x="50755" y="3437"/>
                      <a:pt x="69241" y="3152"/>
                    </a:cubicBezTo>
                    <a:cubicBezTo>
                      <a:pt x="191255" y="1659"/>
                      <a:pt x="650367" y="-3318"/>
                      <a:pt x="673760" y="3508"/>
                    </a:cubicBezTo>
                    <a:cubicBezTo>
                      <a:pt x="700709" y="11400"/>
                      <a:pt x="786317" y="122392"/>
                      <a:pt x="808501" y="144576"/>
                    </a:cubicBezTo>
                    <a:cubicBezTo>
                      <a:pt x="830685" y="166760"/>
                      <a:pt x="935278" y="168325"/>
                      <a:pt x="954333" y="203236"/>
                    </a:cubicBezTo>
                    <a:cubicBezTo>
                      <a:pt x="973389" y="238077"/>
                      <a:pt x="971754" y="322121"/>
                      <a:pt x="962226" y="331649"/>
                    </a:cubicBezTo>
                    <a:cubicBezTo>
                      <a:pt x="952698" y="341176"/>
                      <a:pt x="69028" y="349851"/>
                      <a:pt x="50755" y="331649"/>
                    </a:cubicBezTo>
                    <a:cubicBezTo>
                      <a:pt x="32552" y="313446"/>
                      <a:pt x="12715" y="315793"/>
                      <a:pt x="1622" y="212764"/>
                    </a:cubicBezTo>
                    <a:cubicBezTo>
                      <a:pt x="-5914" y="142585"/>
                      <a:pt x="14492" y="70914"/>
                      <a:pt x="28215" y="323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1"/>
              <p:cNvSpPr/>
              <p:nvPr/>
            </p:nvSpPr>
            <p:spPr>
              <a:xfrm>
                <a:off x="7457659" y="4545528"/>
                <a:ext cx="178397" cy="309938"/>
              </a:xfrm>
              <a:custGeom>
                <a:rect b="b" l="l" r="r" t="t"/>
                <a:pathLst>
                  <a:path extrusionOk="0" h="309938" w="178397">
                    <a:moveTo>
                      <a:pt x="154720" y="0"/>
                    </a:moveTo>
                    <a:cubicBezTo>
                      <a:pt x="167797" y="0"/>
                      <a:pt x="178398" y="10601"/>
                      <a:pt x="178398" y="23677"/>
                    </a:cubicBezTo>
                    <a:lnTo>
                      <a:pt x="178398" y="286261"/>
                    </a:lnTo>
                    <a:cubicBezTo>
                      <a:pt x="178398" y="299338"/>
                      <a:pt x="167797" y="309938"/>
                      <a:pt x="154720" y="309938"/>
                    </a:cubicBezTo>
                    <a:lnTo>
                      <a:pt x="23677" y="309938"/>
                    </a:lnTo>
                    <a:cubicBezTo>
                      <a:pt x="10601" y="309938"/>
                      <a:pt x="0" y="299338"/>
                      <a:pt x="0" y="286261"/>
                    </a:cubicBezTo>
                    <a:lnTo>
                      <a:pt x="0" y="23677"/>
                    </a:lnTo>
                    <a:cubicBezTo>
                      <a:pt x="0" y="10601"/>
                      <a:pt x="10601" y="0"/>
                      <a:pt x="236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11"/>
              <p:cNvSpPr/>
              <p:nvPr/>
            </p:nvSpPr>
            <p:spPr>
              <a:xfrm>
                <a:off x="7095175" y="4795243"/>
                <a:ext cx="959365" cy="76981"/>
              </a:xfrm>
              <a:custGeom>
                <a:rect b="b" l="l" r="r" t="t"/>
                <a:pathLst>
                  <a:path extrusionOk="0" h="76981" w="959365">
                    <a:moveTo>
                      <a:pt x="0" y="0"/>
                    </a:moveTo>
                    <a:cubicBezTo>
                      <a:pt x="11305" y="50412"/>
                      <a:pt x="26664" y="51976"/>
                      <a:pt x="41027" y="66339"/>
                    </a:cubicBezTo>
                    <a:cubicBezTo>
                      <a:pt x="59229" y="84542"/>
                      <a:pt x="942970" y="75867"/>
                      <a:pt x="952498" y="66339"/>
                    </a:cubicBezTo>
                    <a:cubicBezTo>
                      <a:pt x="957973" y="60864"/>
                      <a:pt x="960746" y="31072"/>
                      <a:pt x="958684" y="0"/>
                    </a:cubicBez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53" name="Google Shape;753;p11"/>
              <p:cNvGrpSpPr/>
              <p:nvPr/>
            </p:nvGrpSpPr>
            <p:grpSpPr>
              <a:xfrm>
                <a:off x="7832403" y="4798104"/>
                <a:ext cx="134298" cy="134298"/>
                <a:chOff x="7832403" y="4798104"/>
                <a:chExt cx="134298" cy="134298"/>
              </a:xfrm>
            </p:grpSpPr>
            <p:sp>
              <p:nvSpPr>
                <p:cNvPr id="754" name="Google Shape;754;p11"/>
                <p:cNvSpPr/>
                <p:nvPr/>
              </p:nvSpPr>
              <p:spPr>
                <a:xfrm rot="-4847797">
                  <a:off x="7841012" y="4806714"/>
                  <a:ext cx="117079" cy="117079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5" name="Google Shape;755;p11"/>
                <p:cNvSpPr/>
                <p:nvPr/>
              </p:nvSpPr>
              <p:spPr>
                <a:xfrm>
                  <a:off x="7866360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56" name="Google Shape;756;p11"/>
              <p:cNvGrpSpPr/>
              <p:nvPr/>
            </p:nvGrpSpPr>
            <p:grpSpPr>
              <a:xfrm>
                <a:off x="7210291" y="4794935"/>
                <a:ext cx="140735" cy="140735"/>
                <a:chOff x="7210291" y="4794935"/>
                <a:chExt cx="140735" cy="140735"/>
              </a:xfrm>
            </p:grpSpPr>
            <p:sp>
              <p:nvSpPr>
                <p:cNvPr id="757" name="Google Shape;757;p11"/>
                <p:cNvSpPr/>
                <p:nvPr/>
              </p:nvSpPr>
              <p:spPr>
                <a:xfrm rot="-4601629">
                  <a:off x="7222180" y="4806824"/>
                  <a:ext cx="116956" cy="116956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8" name="Google Shape;758;p11"/>
                <p:cNvSpPr/>
                <p:nvPr/>
              </p:nvSpPr>
              <p:spPr>
                <a:xfrm>
                  <a:off x="7247478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59" name="Google Shape;759;p11"/>
              <p:cNvGrpSpPr/>
              <p:nvPr/>
            </p:nvGrpSpPr>
            <p:grpSpPr>
              <a:xfrm>
                <a:off x="7087141" y="4555767"/>
                <a:ext cx="810788" cy="122012"/>
                <a:chOff x="7087141" y="4555767"/>
                <a:chExt cx="810788" cy="122012"/>
              </a:xfrm>
            </p:grpSpPr>
            <p:sp>
              <p:nvSpPr>
                <p:cNvPr id="760" name="Google Shape;760;p11"/>
                <p:cNvSpPr/>
                <p:nvPr/>
              </p:nvSpPr>
              <p:spPr>
                <a:xfrm>
                  <a:off x="729433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p11"/>
                <p:cNvSpPr/>
                <p:nvPr/>
              </p:nvSpPr>
              <p:spPr>
                <a:xfrm>
                  <a:off x="738065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2" name="Google Shape;762;p11"/>
                <p:cNvSpPr/>
                <p:nvPr/>
              </p:nvSpPr>
              <p:spPr>
                <a:xfrm>
                  <a:off x="7208016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3" name="Google Shape;763;p11"/>
                <p:cNvSpPr/>
                <p:nvPr/>
              </p:nvSpPr>
              <p:spPr>
                <a:xfrm>
                  <a:off x="7756317" y="4555838"/>
                  <a:ext cx="141612" cy="121941"/>
                </a:xfrm>
                <a:custGeom>
                  <a:rect b="b" l="l" r="r" t="t"/>
                  <a:pathLst>
                    <a:path extrusionOk="0" h="121941" w="141612">
                      <a:moveTo>
                        <a:pt x="36451" y="109143"/>
                      </a:moveTo>
                      <a:cubicBezTo>
                        <a:pt x="39864" y="116894"/>
                        <a:pt x="47472" y="121942"/>
                        <a:pt x="55933" y="121942"/>
                      </a:cubicBezTo>
                      <a:lnTo>
                        <a:pt x="141613" y="121942"/>
                      </a:lnTo>
                      <a:cubicBezTo>
                        <a:pt x="140048" y="120875"/>
                        <a:pt x="138697" y="119809"/>
                        <a:pt x="137560" y="118742"/>
                      </a:cubicBezTo>
                      <a:cubicBezTo>
                        <a:pt x="120922" y="102104"/>
                        <a:pt x="68661" y="35623"/>
                        <a:pt x="32185" y="0"/>
                      </a:cubicBezTo>
                      <a:lnTo>
                        <a:pt x="21306" y="0"/>
                      </a:lnTo>
                      <a:cubicBezTo>
                        <a:pt x="5948" y="0"/>
                        <a:pt x="-4362" y="15785"/>
                        <a:pt x="1824" y="29792"/>
                      </a:cubicBezTo>
                      <a:lnTo>
                        <a:pt x="36522" y="10914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p11"/>
                <p:cNvSpPr/>
                <p:nvPr/>
              </p:nvSpPr>
              <p:spPr>
                <a:xfrm>
                  <a:off x="7087141" y="4555838"/>
                  <a:ext cx="107365" cy="121941"/>
                </a:xfrm>
                <a:custGeom>
                  <a:rect b="b" l="l" r="r" t="t"/>
                  <a:pathLst>
                    <a:path extrusionOk="0" h="121941" w="107365">
                      <a:moveTo>
                        <a:pt x="107295" y="28584"/>
                      </a:moveTo>
                      <a:cubicBezTo>
                        <a:pt x="107295" y="12799"/>
                        <a:pt x="94496" y="0"/>
                        <a:pt x="78711" y="0"/>
                      </a:cubicBezTo>
                      <a:lnTo>
                        <a:pt x="29508" y="0"/>
                      </a:lnTo>
                      <a:cubicBezTo>
                        <a:pt x="28370" y="2062"/>
                        <a:pt x="27375" y="4195"/>
                        <a:pt x="26593" y="6470"/>
                      </a:cubicBezTo>
                      <a:cubicBezTo>
                        <a:pt x="17136" y="32992"/>
                        <a:pt x="4480" y="75298"/>
                        <a:pt x="0" y="121942"/>
                      </a:cubicBezTo>
                      <a:lnTo>
                        <a:pt x="78782" y="121942"/>
                      </a:lnTo>
                      <a:cubicBezTo>
                        <a:pt x="94567" y="121942"/>
                        <a:pt x="107366" y="109143"/>
                        <a:pt x="107366" y="93358"/>
                      </a:cubicBezTo>
                      <a:lnTo>
                        <a:pt x="107366" y="2858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11"/>
                <p:cNvSpPr/>
                <p:nvPr/>
              </p:nvSpPr>
              <p:spPr>
                <a:xfrm>
                  <a:off x="746704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11"/>
                <p:cNvSpPr/>
                <p:nvPr/>
              </p:nvSpPr>
              <p:spPr>
                <a:xfrm>
                  <a:off x="7639754" y="4555767"/>
                  <a:ext cx="127846" cy="122012"/>
                </a:xfrm>
                <a:custGeom>
                  <a:rect b="b" l="l" r="r" t="t"/>
                  <a:pathLst>
                    <a:path extrusionOk="0" h="122012" w="127846">
                      <a:moveTo>
                        <a:pt x="74800" y="71"/>
                      </a:moveTo>
                      <a:lnTo>
                        <a:pt x="24815" y="71"/>
                      </a:lnTo>
                      <a:cubicBezTo>
                        <a:pt x="11092" y="71"/>
                        <a:pt x="0" y="11163"/>
                        <a:pt x="0" y="24886"/>
                      </a:cubicBezTo>
                      <a:lnTo>
                        <a:pt x="0" y="97198"/>
                      </a:lnTo>
                      <a:cubicBezTo>
                        <a:pt x="0" y="110921"/>
                        <a:pt x="11092" y="122013"/>
                        <a:pt x="24815" y="122013"/>
                      </a:cubicBezTo>
                      <a:lnTo>
                        <a:pt x="102957" y="122013"/>
                      </a:lnTo>
                      <a:cubicBezTo>
                        <a:pt x="120449" y="122013"/>
                        <a:pt x="132465" y="104450"/>
                        <a:pt x="126137" y="88168"/>
                      </a:cubicBezTo>
                      <a:lnTo>
                        <a:pt x="97980" y="15856"/>
                      </a:lnTo>
                      <a:cubicBezTo>
                        <a:pt x="94283" y="6328"/>
                        <a:pt x="85039" y="0"/>
                        <a:pt x="7480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11"/>
                <p:cNvSpPr/>
                <p:nvPr/>
              </p:nvSpPr>
              <p:spPr>
                <a:xfrm>
                  <a:off x="755336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699" y="0"/>
                        <a:pt x="72809" y="11110"/>
                        <a:pt x="72809" y="24815"/>
                      </a:cubicBezTo>
                      <a:lnTo>
                        <a:pt x="72809" y="97127"/>
                      </a:lnTo>
                      <a:cubicBezTo>
                        <a:pt x="72809" y="110832"/>
                        <a:pt x="61699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68" name="Google Shape;768;p11"/>
              <p:cNvSpPr/>
              <p:nvPr/>
            </p:nvSpPr>
            <p:spPr>
              <a:xfrm>
                <a:off x="7095175" y="4711625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11"/>
              <p:cNvSpPr/>
              <p:nvPr/>
            </p:nvSpPr>
            <p:spPr>
              <a:xfrm>
                <a:off x="7095175" y="4742413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11"/>
              <p:cNvSpPr/>
              <p:nvPr/>
            </p:nvSpPr>
            <p:spPr>
              <a:xfrm>
                <a:off x="7658170" y="4711625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11"/>
              <p:cNvSpPr/>
              <p:nvPr/>
            </p:nvSpPr>
            <p:spPr>
              <a:xfrm>
                <a:off x="7658170" y="4742413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72" name="Google Shape;772;p11"/>
          <p:cNvSpPr txBox="1"/>
          <p:nvPr>
            <p:ph hasCustomPrompt="1" type="title"/>
          </p:nvPr>
        </p:nvSpPr>
        <p:spPr>
          <a:xfrm>
            <a:off x="1284000" y="1611600"/>
            <a:ext cx="65760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73" name="Google Shape;773;p11"/>
          <p:cNvSpPr txBox="1"/>
          <p:nvPr>
            <p:ph idx="1" type="subTitle"/>
          </p:nvPr>
        </p:nvSpPr>
        <p:spPr>
          <a:xfrm>
            <a:off x="1284000" y="2643600"/>
            <a:ext cx="65760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6" name="Google Shape;776;p13"/>
          <p:cNvGrpSpPr/>
          <p:nvPr/>
        </p:nvGrpSpPr>
        <p:grpSpPr>
          <a:xfrm>
            <a:off x="-1993621" y="-2071976"/>
            <a:ext cx="11578492" cy="7214775"/>
            <a:chOff x="-1993621" y="-2071976"/>
            <a:chExt cx="11578492" cy="7214775"/>
          </a:xfrm>
        </p:grpSpPr>
        <p:sp>
          <p:nvSpPr>
            <p:cNvPr id="777" name="Google Shape;777;p13"/>
            <p:cNvSpPr/>
            <p:nvPr/>
          </p:nvSpPr>
          <p:spPr>
            <a:xfrm>
              <a:off x="-565575" y="-2071976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3"/>
            <p:cNvSpPr/>
            <p:nvPr/>
          </p:nvSpPr>
          <p:spPr>
            <a:xfrm flipH="1">
              <a:off x="-1993621" y="34918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79" name="Google Shape;779;p13"/>
            <p:cNvGrpSpPr/>
            <p:nvPr/>
          </p:nvGrpSpPr>
          <p:grpSpPr>
            <a:xfrm>
              <a:off x="0" y="4608577"/>
              <a:ext cx="9145641" cy="534223"/>
              <a:chOff x="0" y="4608577"/>
              <a:chExt cx="9145641" cy="534223"/>
            </a:xfrm>
          </p:grpSpPr>
          <p:grpSp>
            <p:nvGrpSpPr>
              <p:cNvPr id="780" name="Google Shape;780;p13"/>
              <p:cNvGrpSpPr/>
              <p:nvPr/>
            </p:nvGrpSpPr>
            <p:grpSpPr>
              <a:xfrm>
                <a:off x="0" y="4608577"/>
                <a:ext cx="9145641" cy="534223"/>
                <a:chOff x="0" y="4608577"/>
                <a:chExt cx="9145641" cy="534223"/>
              </a:xfrm>
            </p:grpSpPr>
            <p:sp>
              <p:nvSpPr>
                <p:cNvPr id="781" name="Google Shape;781;p13"/>
                <p:cNvSpPr/>
                <p:nvPr/>
              </p:nvSpPr>
              <p:spPr>
                <a:xfrm>
                  <a:off x="0" y="4608577"/>
                  <a:ext cx="9145641" cy="534223"/>
                </a:xfrm>
                <a:custGeom>
                  <a:rect b="b" l="l" r="r" t="t"/>
                  <a:pathLst>
                    <a:path extrusionOk="0" h="719492" w="5332735">
                      <a:moveTo>
                        <a:pt x="0" y="0"/>
                      </a:moveTo>
                      <a:lnTo>
                        <a:pt x="5332736" y="0"/>
                      </a:lnTo>
                      <a:lnTo>
                        <a:pt x="5332736" y="719493"/>
                      </a:lnTo>
                      <a:lnTo>
                        <a:pt x="0" y="71949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82" name="Google Shape;782;p13"/>
                <p:cNvGrpSpPr/>
                <p:nvPr/>
              </p:nvGrpSpPr>
              <p:grpSpPr>
                <a:xfrm>
                  <a:off x="199208" y="4805874"/>
                  <a:ext cx="8745603" cy="54742"/>
                  <a:chOff x="6211719" y="5092027"/>
                  <a:chExt cx="5100369" cy="31925"/>
                </a:xfrm>
              </p:grpSpPr>
              <p:sp>
                <p:nvSpPr>
                  <p:cNvPr id="783" name="Google Shape;783;p13"/>
                  <p:cNvSpPr/>
                  <p:nvPr/>
                </p:nvSpPr>
                <p:spPr>
                  <a:xfrm>
                    <a:off x="621171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" name="Google Shape;784;p13"/>
                  <p:cNvSpPr/>
                  <p:nvPr/>
                </p:nvSpPr>
                <p:spPr>
                  <a:xfrm>
                    <a:off x="6744352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5" name="Google Shape;785;p13"/>
                  <p:cNvSpPr/>
                  <p:nvPr/>
                </p:nvSpPr>
                <p:spPr>
                  <a:xfrm>
                    <a:off x="7276986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6" name="Google Shape;786;p13"/>
                  <p:cNvSpPr/>
                  <p:nvPr/>
                </p:nvSpPr>
                <p:spPr>
                  <a:xfrm>
                    <a:off x="780962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7" name="Google Shape;787;p13"/>
                  <p:cNvSpPr/>
                  <p:nvPr/>
                </p:nvSpPr>
                <p:spPr>
                  <a:xfrm>
                    <a:off x="834225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8" name="Google Shape;788;p13"/>
                  <p:cNvSpPr/>
                  <p:nvPr/>
                </p:nvSpPr>
                <p:spPr>
                  <a:xfrm>
                    <a:off x="887488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9" name="Google Shape;789;p13"/>
                  <p:cNvSpPr/>
                  <p:nvPr/>
                </p:nvSpPr>
                <p:spPr>
                  <a:xfrm>
                    <a:off x="940744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0" name="Google Shape;790;p13"/>
                  <p:cNvSpPr/>
                  <p:nvPr/>
                </p:nvSpPr>
                <p:spPr>
                  <a:xfrm>
                    <a:off x="994008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" name="Google Shape;791;p13"/>
                  <p:cNvSpPr/>
                  <p:nvPr/>
                </p:nvSpPr>
                <p:spPr>
                  <a:xfrm>
                    <a:off x="1047271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" name="Google Shape;792;p13"/>
                  <p:cNvSpPr/>
                  <p:nvPr/>
                </p:nvSpPr>
                <p:spPr>
                  <a:xfrm>
                    <a:off x="1100535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793" name="Google Shape;793;p13"/>
              <p:cNvSpPr/>
              <p:nvPr/>
            </p:nvSpPr>
            <p:spPr>
              <a:xfrm>
                <a:off x="0" y="4608577"/>
                <a:ext cx="9145641" cy="84576"/>
              </a:xfrm>
              <a:custGeom>
                <a:rect b="b" l="l" r="r" t="t"/>
                <a:pathLst>
                  <a:path extrusionOk="0" h="113907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113907"/>
                    </a:lnTo>
                    <a:lnTo>
                      <a:pt x="0" y="113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4" name="Google Shape;794;p13"/>
            <p:cNvGrpSpPr/>
            <p:nvPr/>
          </p:nvGrpSpPr>
          <p:grpSpPr>
            <a:xfrm>
              <a:off x="8073212" y="2956850"/>
              <a:ext cx="1070799" cy="1651759"/>
              <a:chOff x="10845581" y="3660650"/>
              <a:chExt cx="642274" cy="990679"/>
            </a:xfrm>
          </p:grpSpPr>
          <p:sp>
            <p:nvSpPr>
              <p:cNvPr id="795" name="Google Shape;795;p13"/>
              <p:cNvSpPr/>
              <p:nvPr/>
            </p:nvSpPr>
            <p:spPr>
              <a:xfrm>
                <a:off x="10862220" y="3678852"/>
                <a:ext cx="609069" cy="972477"/>
              </a:xfrm>
              <a:custGeom>
                <a:rect b="b" l="l" r="r" t="t"/>
                <a:pathLst>
                  <a:path extrusionOk="0" h="972477" w="609069">
                    <a:moveTo>
                      <a:pt x="0" y="0"/>
                    </a:moveTo>
                    <a:lnTo>
                      <a:pt x="609069" y="0"/>
                    </a:lnTo>
                    <a:lnTo>
                      <a:pt x="609069" y="972478"/>
                    </a:lnTo>
                    <a:lnTo>
                      <a:pt x="0" y="97247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13"/>
              <p:cNvSpPr/>
              <p:nvPr/>
            </p:nvSpPr>
            <p:spPr>
              <a:xfrm>
                <a:off x="10845581" y="3660650"/>
                <a:ext cx="642274" cy="96700"/>
              </a:xfrm>
              <a:custGeom>
                <a:rect b="b" l="l" r="r" t="t"/>
                <a:pathLst>
                  <a:path extrusionOk="0" h="96700" w="642274">
                    <a:moveTo>
                      <a:pt x="0" y="0"/>
                    </a:moveTo>
                    <a:lnTo>
                      <a:pt x="642275" y="0"/>
                    </a:lnTo>
                    <a:lnTo>
                      <a:pt x="642275" y="96700"/>
                    </a:lnTo>
                    <a:lnTo>
                      <a:pt x="0" y="967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13"/>
              <p:cNvSpPr/>
              <p:nvPr/>
            </p:nvSpPr>
            <p:spPr>
              <a:xfrm>
                <a:off x="10845581" y="3898774"/>
                <a:ext cx="642274" cy="96700"/>
              </a:xfrm>
              <a:custGeom>
                <a:rect b="b" l="l" r="r" t="t"/>
                <a:pathLst>
                  <a:path extrusionOk="0" h="96700" w="642274">
                    <a:moveTo>
                      <a:pt x="0" y="0"/>
                    </a:moveTo>
                    <a:lnTo>
                      <a:pt x="642275" y="0"/>
                    </a:lnTo>
                    <a:lnTo>
                      <a:pt x="642275" y="96700"/>
                    </a:lnTo>
                    <a:lnTo>
                      <a:pt x="0" y="967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13"/>
              <p:cNvSpPr/>
              <p:nvPr/>
            </p:nvSpPr>
            <p:spPr>
              <a:xfrm>
                <a:off x="10845581" y="4136899"/>
                <a:ext cx="642274" cy="96700"/>
              </a:xfrm>
              <a:custGeom>
                <a:rect b="b" l="l" r="r" t="t"/>
                <a:pathLst>
                  <a:path extrusionOk="0" h="96700" w="642274">
                    <a:moveTo>
                      <a:pt x="0" y="0"/>
                    </a:moveTo>
                    <a:lnTo>
                      <a:pt x="642275" y="0"/>
                    </a:lnTo>
                    <a:lnTo>
                      <a:pt x="642275" y="96700"/>
                    </a:lnTo>
                    <a:lnTo>
                      <a:pt x="0" y="967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13"/>
              <p:cNvSpPr/>
              <p:nvPr/>
            </p:nvSpPr>
            <p:spPr>
              <a:xfrm>
                <a:off x="10845581" y="4375094"/>
                <a:ext cx="642274" cy="96700"/>
              </a:xfrm>
              <a:custGeom>
                <a:rect b="b" l="l" r="r" t="t"/>
                <a:pathLst>
                  <a:path extrusionOk="0" h="96700" w="642274">
                    <a:moveTo>
                      <a:pt x="0" y="0"/>
                    </a:moveTo>
                    <a:lnTo>
                      <a:pt x="642275" y="0"/>
                    </a:lnTo>
                    <a:lnTo>
                      <a:pt x="642275" y="96700"/>
                    </a:lnTo>
                    <a:lnTo>
                      <a:pt x="0" y="967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0" name="Google Shape;800;p13"/>
            <p:cNvGrpSpPr/>
            <p:nvPr/>
          </p:nvGrpSpPr>
          <p:grpSpPr>
            <a:xfrm flipH="1">
              <a:off x="6237540" y="4386703"/>
              <a:ext cx="1070797" cy="496612"/>
              <a:chOff x="7466813" y="5016553"/>
              <a:chExt cx="659317" cy="305777"/>
            </a:xfrm>
          </p:grpSpPr>
          <p:sp>
            <p:nvSpPr>
              <p:cNvPr id="801" name="Google Shape;801;p13"/>
              <p:cNvSpPr/>
              <p:nvPr/>
            </p:nvSpPr>
            <p:spPr>
              <a:xfrm>
                <a:off x="7469242" y="5016553"/>
                <a:ext cx="652717" cy="221875"/>
              </a:xfrm>
              <a:custGeom>
                <a:rect b="b" l="l" r="r" t="t"/>
                <a:pathLst>
                  <a:path extrusionOk="0" h="221875" w="652717">
                    <a:moveTo>
                      <a:pt x="29728" y="150203"/>
                    </a:moveTo>
                    <a:cubicBezTo>
                      <a:pt x="67911" y="125459"/>
                      <a:pt x="146906" y="113372"/>
                      <a:pt x="167882" y="110457"/>
                    </a:cubicBezTo>
                    <a:cubicBezTo>
                      <a:pt x="171295" y="109959"/>
                      <a:pt x="174352" y="108537"/>
                      <a:pt x="176769" y="106119"/>
                    </a:cubicBezTo>
                    <a:cubicBezTo>
                      <a:pt x="192626" y="90619"/>
                      <a:pt x="256690" y="30466"/>
                      <a:pt x="309875" y="14681"/>
                    </a:cubicBezTo>
                    <a:cubicBezTo>
                      <a:pt x="371095" y="-3593"/>
                      <a:pt x="505337" y="-6153"/>
                      <a:pt x="539253" y="14681"/>
                    </a:cubicBezTo>
                    <a:cubicBezTo>
                      <a:pt x="559518" y="27195"/>
                      <a:pt x="585399" y="49877"/>
                      <a:pt x="604313" y="66159"/>
                    </a:cubicBezTo>
                    <a:cubicBezTo>
                      <a:pt x="604313" y="66159"/>
                      <a:pt x="643206" y="98156"/>
                      <a:pt x="649321" y="129512"/>
                    </a:cubicBezTo>
                    <a:cubicBezTo>
                      <a:pt x="655436" y="160940"/>
                      <a:pt x="653232" y="197985"/>
                      <a:pt x="643206" y="208010"/>
                    </a:cubicBezTo>
                    <a:cubicBezTo>
                      <a:pt x="633181" y="218036"/>
                      <a:pt x="613556" y="221875"/>
                      <a:pt x="613556" y="221875"/>
                    </a:cubicBezTo>
                    <a:lnTo>
                      <a:pt x="16219" y="221875"/>
                    </a:lnTo>
                    <a:cubicBezTo>
                      <a:pt x="8042" y="221875"/>
                      <a:pt x="1216" y="215689"/>
                      <a:pt x="363" y="207512"/>
                    </a:cubicBezTo>
                    <a:cubicBezTo>
                      <a:pt x="-1273" y="192439"/>
                      <a:pt x="1643" y="168406"/>
                      <a:pt x="29799" y="1502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02" name="Google Shape;802;p13"/>
              <p:cNvGrpSpPr/>
              <p:nvPr/>
            </p:nvGrpSpPr>
            <p:grpSpPr>
              <a:xfrm>
                <a:off x="7658667" y="5030727"/>
                <a:ext cx="387827" cy="96780"/>
                <a:chOff x="7658667" y="5030727"/>
                <a:chExt cx="387827" cy="96780"/>
              </a:xfrm>
            </p:grpSpPr>
            <p:sp>
              <p:nvSpPr>
                <p:cNvPr id="803" name="Google Shape;803;p13"/>
                <p:cNvSpPr/>
                <p:nvPr/>
              </p:nvSpPr>
              <p:spPr>
                <a:xfrm>
                  <a:off x="7658667" y="5031447"/>
                  <a:ext cx="215442" cy="96060"/>
                </a:xfrm>
                <a:custGeom>
                  <a:rect b="b" l="l" r="r" t="t"/>
                  <a:pathLst>
                    <a:path extrusionOk="0" h="96060" w="215442">
                      <a:moveTo>
                        <a:pt x="203782" y="84968"/>
                      </a:moveTo>
                      <a:lnTo>
                        <a:pt x="0" y="96060"/>
                      </a:lnTo>
                      <a:cubicBezTo>
                        <a:pt x="0" y="96060"/>
                        <a:pt x="73521" y="33774"/>
                        <a:pt x="115187" y="15500"/>
                      </a:cubicBezTo>
                      <a:cubicBezTo>
                        <a:pt x="136163" y="6328"/>
                        <a:pt x="175696" y="1564"/>
                        <a:pt x="215443" y="0"/>
                      </a:cubicBezTo>
                      <a:lnTo>
                        <a:pt x="203782" y="8496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4" name="Google Shape;804;p13"/>
                <p:cNvSpPr/>
                <p:nvPr/>
              </p:nvSpPr>
              <p:spPr>
                <a:xfrm>
                  <a:off x="7891175" y="5030727"/>
                  <a:ext cx="155319" cy="84053"/>
                </a:xfrm>
                <a:custGeom>
                  <a:rect b="b" l="l" r="r" t="t"/>
                  <a:pathLst>
                    <a:path extrusionOk="0" h="84053" w="155319">
                      <a:moveTo>
                        <a:pt x="0" y="152"/>
                      </a:moveTo>
                      <a:cubicBezTo>
                        <a:pt x="33347" y="-488"/>
                        <a:pt x="64988" y="934"/>
                        <a:pt x="83831" y="3707"/>
                      </a:cubicBezTo>
                      <a:cubicBezTo>
                        <a:pt x="109001" y="7404"/>
                        <a:pt x="133958" y="29802"/>
                        <a:pt x="150952" y="48431"/>
                      </a:cubicBezTo>
                      <a:cubicBezTo>
                        <a:pt x="160480" y="58883"/>
                        <a:pt x="153441" y="75734"/>
                        <a:pt x="139291" y="76517"/>
                      </a:cubicBezTo>
                      <a:lnTo>
                        <a:pt x="0" y="84054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05" name="Google Shape;805;p13"/>
              <p:cNvSpPr/>
              <p:nvPr/>
            </p:nvSpPr>
            <p:spPr>
              <a:xfrm>
                <a:off x="7466813" y="5174127"/>
                <a:ext cx="63370" cy="41670"/>
              </a:xfrm>
              <a:custGeom>
                <a:rect b="b" l="l" r="r" t="t"/>
                <a:pathLst>
                  <a:path extrusionOk="0" h="41670" w="63370">
                    <a:moveTo>
                      <a:pt x="19571" y="2655"/>
                    </a:moveTo>
                    <a:cubicBezTo>
                      <a:pt x="19571" y="2655"/>
                      <a:pt x="63371" y="-3318"/>
                      <a:pt x="63371" y="2655"/>
                    </a:cubicBezTo>
                    <a:cubicBezTo>
                      <a:pt x="63371" y="8627"/>
                      <a:pt x="45382" y="33655"/>
                      <a:pt x="33863" y="37495"/>
                    </a:cubicBezTo>
                    <a:cubicBezTo>
                      <a:pt x="22273" y="41335"/>
                      <a:pt x="5564" y="43254"/>
                      <a:pt x="2365" y="40055"/>
                    </a:cubicBezTo>
                    <a:cubicBezTo>
                      <a:pt x="-835" y="36855"/>
                      <a:pt x="-4675" y="19221"/>
                      <a:pt x="19571" y="26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13"/>
              <p:cNvSpPr/>
              <p:nvPr/>
            </p:nvSpPr>
            <p:spPr>
              <a:xfrm>
                <a:off x="8103054" y="5144572"/>
                <a:ext cx="23076" cy="59157"/>
              </a:xfrm>
              <a:custGeom>
                <a:rect b="b" l="l" r="r" t="t"/>
                <a:pathLst>
                  <a:path extrusionOk="0" h="59157" w="23076">
                    <a:moveTo>
                      <a:pt x="17926" y="0"/>
                    </a:moveTo>
                    <a:cubicBezTo>
                      <a:pt x="17926" y="0"/>
                      <a:pt x="1643" y="853"/>
                      <a:pt x="1643" y="8888"/>
                    </a:cubicBezTo>
                    <a:cubicBezTo>
                      <a:pt x="1643" y="16922"/>
                      <a:pt x="-2054" y="49417"/>
                      <a:pt x="1643" y="53114"/>
                    </a:cubicBezTo>
                    <a:cubicBezTo>
                      <a:pt x="5341" y="56811"/>
                      <a:pt x="17926" y="59158"/>
                      <a:pt x="17926" y="59158"/>
                    </a:cubicBezTo>
                    <a:cubicBezTo>
                      <a:pt x="17926" y="59158"/>
                      <a:pt x="29516" y="27943"/>
                      <a:pt x="17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13"/>
              <p:cNvSpPr/>
              <p:nvPr/>
            </p:nvSpPr>
            <p:spPr>
              <a:xfrm rot="-798371">
                <a:off x="7904803" y="5179083"/>
                <a:ext cx="118662" cy="118662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1"/>
                      <a:pt x="26581" y="0"/>
                      <a:pt x="59371" y="0"/>
                    </a:cubicBezTo>
                    <a:cubicBezTo>
                      <a:pt x="92161" y="0"/>
                      <a:pt x="118742" y="26581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13"/>
              <p:cNvSpPr/>
              <p:nvPr/>
            </p:nvSpPr>
            <p:spPr>
              <a:xfrm>
                <a:off x="7930424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13"/>
              <p:cNvSpPr/>
              <p:nvPr/>
            </p:nvSpPr>
            <p:spPr>
              <a:xfrm rot="-2700000">
                <a:off x="7554797" y="5178916"/>
                <a:ext cx="118808" cy="118808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2"/>
                      <a:pt x="26581" y="0"/>
                      <a:pt x="59371" y="0"/>
                    </a:cubicBezTo>
                    <a:cubicBezTo>
                      <a:pt x="92161" y="0"/>
                      <a:pt x="118742" y="26582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13"/>
              <p:cNvSpPr/>
              <p:nvPr/>
            </p:nvSpPr>
            <p:spPr>
              <a:xfrm>
                <a:off x="7580312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3"/>
            <p:cNvGrpSpPr/>
            <p:nvPr/>
          </p:nvGrpSpPr>
          <p:grpSpPr>
            <a:xfrm>
              <a:off x="10" y="1635256"/>
              <a:ext cx="789345" cy="2973329"/>
              <a:chOff x="4226161" y="2551702"/>
              <a:chExt cx="369284" cy="1391031"/>
            </a:xfrm>
          </p:grpSpPr>
          <p:sp>
            <p:nvSpPr>
              <p:cNvPr id="812" name="Google Shape;812;p13"/>
              <p:cNvSpPr/>
              <p:nvPr/>
            </p:nvSpPr>
            <p:spPr>
              <a:xfrm>
                <a:off x="4226161" y="2551702"/>
                <a:ext cx="369284" cy="1391031"/>
              </a:xfrm>
              <a:custGeom>
                <a:rect b="b" l="l" r="r" t="t"/>
                <a:pathLst>
                  <a:path extrusionOk="0" h="1391031" w="369284">
                    <a:moveTo>
                      <a:pt x="0" y="0"/>
                    </a:moveTo>
                    <a:lnTo>
                      <a:pt x="369284" y="0"/>
                    </a:lnTo>
                    <a:lnTo>
                      <a:pt x="369284" y="1391031"/>
                    </a:lnTo>
                    <a:lnTo>
                      <a:pt x="0" y="13910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13"/>
              <p:cNvSpPr/>
              <p:nvPr/>
            </p:nvSpPr>
            <p:spPr>
              <a:xfrm>
                <a:off x="4260166" y="2628378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13"/>
              <p:cNvSpPr/>
              <p:nvPr/>
            </p:nvSpPr>
            <p:spPr>
              <a:xfrm>
                <a:off x="4260166" y="2775730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13"/>
              <p:cNvSpPr/>
              <p:nvPr/>
            </p:nvSpPr>
            <p:spPr>
              <a:xfrm>
                <a:off x="4260166" y="2923177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13"/>
              <p:cNvSpPr/>
              <p:nvPr/>
            </p:nvSpPr>
            <p:spPr>
              <a:xfrm>
                <a:off x="4260166" y="3070529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13"/>
              <p:cNvSpPr/>
              <p:nvPr/>
            </p:nvSpPr>
            <p:spPr>
              <a:xfrm>
                <a:off x="4260166" y="3217976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13"/>
              <p:cNvSpPr/>
              <p:nvPr/>
            </p:nvSpPr>
            <p:spPr>
              <a:xfrm>
                <a:off x="4260166" y="3365328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13"/>
              <p:cNvSpPr/>
              <p:nvPr/>
            </p:nvSpPr>
            <p:spPr>
              <a:xfrm>
                <a:off x="4260166" y="3512775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0" name="Google Shape;820;p13"/>
            <p:cNvGrpSpPr/>
            <p:nvPr/>
          </p:nvGrpSpPr>
          <p:grpSpPr>
            <a:xfrm flipH="1">
              <a:off x="1896384" y="4471197"/>
              <a:ext cx="1312007" cy="549286"/>
              <a:chOff x="7085447" y="4529933"/>
              <a:chExt cx="969129" cy="405736"/>
            </a:xfrm>
          </p:grpSpPr>
          <p:sp>
            <p:nvSpPr>
              <p:cNvPr id="821" name="Google Shape;821;p13"/>
              <p:cNvSpPr/>
              <p:nvPr/>
            </p:nvSpPr>
            <p:spPr>
              <a:xfrm>
                <a:off x="7085447" y="4529933"/>
                <a:ext cx="969129" cy="342290"/>
              </a:xfrm>
              <a:custGeom>
                <a:rect b="b" l="l" r="r" t="t"/>
                <a:pathLst>
                  <a:path extrusionOk="0" h="342290" w="969129">
                    <a:moveTo>
                      <a:pt x="28215" y="32376"/>
                    </a:moveTo>
                    <a:cubicBezTo>
                      <a:pt x="34401" y="14955"/>
                      <a:pt x="50755" y="3437"/>
                      <a:pt x="69241" y="3152"/>
                    </a:cubicBezTo>
                    <a:cubicBezTo>
                      <a:pt x="191255" y="1659"/>
                      <a:pt x="650367" y="-3318"/>
                      <a:pt x="673760" y="3508"/>
                    </a:cubicBezTo>
                    <a:cubicBezTo>
                      <a:pt x="700709" y="11400"/>
                      <a:pt x="786317" y="122392"/>
                      <a:pt x="808501" y="144576"/>
                    </a:cubicBezTo>
                    <a:cubicBezTo>
                      <a:pt x="830685" y="166760"/>
                      <a:pt x="935278" y="168325"/>
                      <a:pt x="954333" y="203236"/>
                    </a:cubicBezTo>
                    <a:cubicBezTo>
                      <a:pt x="973389" y="238077"/>
                      <a:pt x="971754" y="322121"/>
                      <a:pt x="962226" y="331649"/>
                    </a:cubicBezTo>
                    <a:cubicBezTo>
                      <a:pt x="952698" y="341176"/>
                      <a:pt x="69028" y="349851"/>
                      <a:pt x="50755" y="331649"/>
                    </a:cubicBezTo>
                    <a:cubicBezTo>
                      <a:pt x="32552" y="313446"/>
                      <a:pt x="12715" y="315793"/>
                      <a:pt x="1622" y="212764"/>
                    </a:cubicBezTo>
                    <a:cubicBezTo>
                      <a:pt x="-5914" y="142585"/>
                      <a:pt x="14492" y="70914"/>
                      <a:pt x="28215" y="323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3"/>
              <p:cNvSpPr/>
              <p:nvPr/>
            </p:nvSpPr>
            <p:spPr>
              <a:xfrm>
                <a:off x="7457659" y="4545528"/>
                <a:ext cx="178397" cy="309938"/>
              </a:xfrm>
              <a:custGeom>
                <a:rect b="b" l="l" r="r" t="t"/>
                <a:pathLst>
                  <a:path extrusionOk="0" h="309938" w="178397">
                    <a:moveTo>
                      <a:pt x="154720" y="0"/>
                    </a:moveTo>
                    <a:cubicBezTo>
                      <a:pt x="167797" y="0"/>
                      <a:pt x="178398" y="10601"/>
                      <a:pt x="178398" y="23677"/>
                    </a:cubicBezTo>
                    <a:lnTo>
                      <a:pt x="178398" y="286261"/>
                    </a:lnTo>
                    <a:cubicBezTo>
                      <a:pt x="178398" y="299338"/>
                      <a:pt x="167797" y="309938"/>
                      <a:pt x="154720" y="309938"/>
                    </a:cubicBezTo>
                    <a:lnTo>
                      <a:pt x="23677" y="309938"/>
                    </a:lnTo>
                    <a:cubicBezTo>
                      <a:pt x="10601" y="309938"/>
                      <a:pt x="0" y="299338"/>
                      <a:pt x="0" y="286261"/>
                    </a:cubicBezTo>
                    <a:lnTo>
                      <a:pt x="0" y="23677"/>
                    </a:lnTo>
                    <a:cubicBezTo>
                      <a:pt x="0" y="10601"/>
                      <a:pt x="10601" y="0"/>
                      <a:pt x="236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3"/>
              <p:cNvSpPr/>
              <p:nvPr/>
            </p:nvSpPr>
            <p:spPr>
              <a:xfrm>
                <a:off x="7095175" y="4795243"/>
                <a:ext cx="959365" cy="76981"/>
              </a:xfrm>
              <a:custGeom>
                <a:rect b="b" l="l" r="r" t="t"/>
                <a:pathLst>
                  <a:path extrusionOk="0" h="76981" w="959365">
                    <a:moveTo>
                      <a:pt x="0" y="0"/>
                    </a:moveTo>
                    <a:cubicBezTo>
                      <a:pt x="11305" y="50412"/>
                      <a:pt x="26664" y="51976"/>
                      <a:pt x="41027" y="66339"/>
                    </a:cubicBezTo>
                    <a:cubicBezTo>
                      <a:pt x="59229" y="84542"/>
                      <a:pt x="942970" y="75867"/>
                      <a:pt x="952498" y="66339"/>
                    </a:cubicBezTo>
                    <a:cubicBezTo>
                      <a:pt x="957973" y="60864"/>
                      <a:pt x="960746" y="31072"/>
                      <a:pt x="958684" y="0"/>
                    </a:cubicBez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24" name="Google Shape;824;p13"/>
              <p:cNvGrpSpPr/>
              <p:nvPr/>
            </p:nvGrpSpPr>
            <p:grpSpPr>
              <a:xfrm>
                <a:off x="7832403" y="4798104"/>
                <a:ext cx="134298" cy="134298"/>
                <a:chOff x="7832403" y="4798104"/>
                <a:chExt cx="134298" cy="134298"/>
              </a:xfrm>
            </p:grpSpPr>
            <p:sp>
              <p:nvSpPr>
                <p:cNvPr id="825" name="Google Shape;825;p13"/>
                <p:cNvSpPr/>
                <p:nvPr/>
              </p:nvSpPr>
              <p:spPr>
                <a:xfrm rot="-4847797">
                  <a:off x="7841012" y="4806714"/>
                  <a:ext cx="117079" cy="117079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13"/>
                <p:cNvSpPr/>
                <p:nvPr/>
              </p:nvSpPr>
              <p:spPr>
                <a:xfrm>
                  <a:off x="7866360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27" name="Google Shape;827;p13"/>
              <p:cNvGrpSpPr/>
              <p:nvPr/>
            </p:nvGrpSpPr>
            <p:grpSpPr>
              <a:xfrm>
                <a:off x="7210291" y="4794935"/>
                <a:ext cx="140735" cy="140735"/>
                <a:chOff x="7210291" y="4794935"/>
                <a:chExt cx="140735" cy="140735"/>
              </a:xfrm>
            </p:grpSpPr>
            <p:sp>
              <p:nvSpPr>
                <p:cNvPr id="828" name="Google Shape;828;p13"/>
                <p:cNvSpPr/>
                <p:nvPr/>
              </p:nvSpPr>
              <p:spPr>
                <a:xfrm rot="-4601629">
                  <a:off x="7222180" y="4806824"/>
                  <a:ext cx="116956" cy="116956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9" name="Google Shape;829;p13"/>
                <p:cNvSpPr/>
                <p:nvPr/>
              </p:nvSpPr>
              <p:spPr>
                <a:xfrm>
                  <a:off x="7247478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30" name="Google Shape;830;p13"/>
              <p:cNvGrpSpPr/>
              <p:nvPr/>
            </p:nvGrpSpPr>
            <p:grpSpPr>
              <a:xfrm>
                <a:off x="7087141" y="4555767"/>
                <a:ext cx="810788" cy="122012"/>
                <a:chOff x="7087141" y="4555767"/>
                <a:chExt cx="810788" cy="122012"/>
              </a:xfrm>
            </p:grpSpPr>
            <p:sp>
              <p:nvSpPr>
                <p:cNvPr id="831" name="Google Shape;831;p13"/>
                <p:cNvSpPr/>
                <p:nvPr/>
              </p:nvSpPr>
              <p:spPr>
                <a:xfrm>
                  <a:off x="729433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2" name="Google Shape;832;p13"/>
                <p:cNvSpPr/>
                <p:nvPr/>
              </p:nvSpPr>
              <p:spPr>
                <a:xfrm>
                  <a:off x="738065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3" name="Google Shape;833;p13"/>
                <p:cNvSpPr/>
                <p:nvPr/>
              </p:nvSpPr>
              <p:spPr>
                <a:xfrm>
                  <a:off x="7208016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4" name="Google Shape;834;p13"/>
                <p:cNvSpPr/>
                <p:nvPr/>
              </p:nvSpPr>
              <p:spPr>
                <a:xfrm>
                  <a:off x="7756317" y="4555838"/>
                  <a:ext cx="141612" cy="121941"/>
                </a:xfrm>
                <a:custGeom>
                  <a:rect b="b" l="l" r="r" t="t"/>
                  <a:pathLst>
                    <a:path extrusionOk="0" h="121941" w="141612">
                      <a:moveTo>
                        <a:pt x="36451" y="109143"/>
                      </a:moveTo>
                      <a:cubicBezTo>
                        <a:pt x="39864" y="116894"/>
                        <a:pt x="47472" y="121942"/>
                        <a:pt x="55933" y="121942"/>
                      </a:cubicBezTo>
                      <a:lnTo>
                        <a:pt x="141613" y="121942"/>
                      </a:lnTo>
                      <a:cubicBezTo>
                        <a:pt x="140048" y="120875"/>
                        <a:pt x="138697" y="119809"/>
                        <a:pt x="137560" y="118742"/>
                      </a:cubicBezTo>
                      <a:cubicBezTo>
                        <a:pt x="120922" y="102104"/>
                        <a:pt x="68661" y="35623"/>
                        <a:pt x="32185" y="0"/>
                      </a:cubicBezTo>
                      <a:lnTo>
                        <a:pt x="21306" y="0"/>
                      </a:lnTo>
                      <a:cubicBezTo>
                        <a:pt x="5948" y="0"/>
                        <a:pt x="-4362" y="15785"/>
                        <a:pt x="1824" y="29792"/>
                      </a:cubicBezTo>
                      <a:lnTo>
                        <a:pt x="36522" y="10914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5" name="Google Shape;835;p13"/>
                <p:cNvSpPr/>
                <p:nvPr/>
              </p:nvSpPr>
              <p:spPr>
                <a:xfrm>
                  <a:off x="7087141" y="4555838"/>
                  <a:ext cx="107365" cy="121941"/>
                </a:xfrm>
                <a:custGeom>
                  <a:rect b="b" l="l" r="r" t="t"/>
                  <a:pathLst>
                    <a:path extrusionOk="0" h="121941" w="107365">
                      <a:moveTo>
                        <a:pt x="107295" y="28584"/>
                      </a:moveTo>
                      <a:cubicBezTo>
                        <a:pt x="107295" y="12799"/>
                        <a:pt x="94496" y="0"/>
                        <a:pt x="78711" y="0"/>
                      </a:cubicBezTo>
                      <a:lnTo>
                        <a:pt x="29508" y="0"/>
                      </a:lnTo>
                      <a:cubicBezTo>
                        <a:pt x="28370" y="2062"/>
                        <a:pt x="27375" y="4195"/>
                        <a:pt x="26593" y="6470"/>
                      </a:cubicBezTo>
                      <a:cubicBezTo>
                        <a:pt x="17136" y="32992"/>
                        <a:pt x="4480" y="75298"/>
                        <a:pt x="0" y="121942"/>
                      </a:cubicBezTo>
                      <a:lnTo>
                        <a:pt x="78782" y="121942"/>
                      </a:lnTo>
                      <a:cubicBezTo>
                        <a:pt x="94567" y="121942"/>
                        <a:pt x="107366" y="109143"/>
                        <a:pt x="107366" y="93358"/>
                      </a:cubicBezTo>
                      <a:lnTo>
                        <a:pt x="107366" y="2858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6" name="Google Shape;836;p13"/>
                <p:cNvSpPr/>
                <p:nvPr/>
              </p:nvSpPr>
              <p:spPr>
                <a:xfrm>
                  <a:off x="746704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" name="Google Shape;837;p13"/>
                <p:cNvSpPr/>
                <p:nvPr/>
              </p:nvSpPr>
              <p:spPr>
                <a:xfrm>
                  <a:off x="7639754" y="4555767"/>
                  <a:ext cx="127846" cy="122012"/>
                </a:xfrm>
                <a:custGeom>
                  <a:rect b="b" l="l" r="r" t="t"/>
                  <a:pathLst>
                    <a:path extrusionOk="0" h="122012" w="127846">
                      <a:moveTo>
                        <a:pt x="74800" y="71"/>
                      </a:moveTo>
                      <a:lnTo>
                        <a:pt x="24815" y="71"/>
                      </a:lnTo>
                      <a:cubicBezTo>
                        <a:pt x="11092" y="71"/>
                        <a:pt x="0" y="11163"/>
                        <a:pt x="0" y="24886"/>
                      </a:cubicBezTo>
                      <a:lnTo>
                        <a:pt x="0" y="97198"/>
                      </a:lnTo>
                      <a:cubicBezTo>
                        <a:pt x="0" y="110921"/>
                        <a:pt x="11092" y="122013"/>
                        <a:pt x="24815" y="122013"/>
                      </a:cubicBezTo>
                      <a:lnTo>
                        <a:pt x="102957" y="122013"/>
                      </a:lnTo>
                      <a:cubicBezTo>
                        <a:pt x="120449" y="122013"/>
                        <a:pt x="132465" y="104450"/>
                        <a:pt x="126137" y="88168"/>
                      </a:cubicBezTo>
                      <a:lnTo>
                        <a:pt x="97980" y="15856"/>
                      </a:lnTo>
                      <a:cubicBezTo>
                        <a:pt x="94283" y="6328"/>
                        <a:pt x="85039" y="0"/>
                        <a:pt x="7480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8" name="Google Shape;838;p13"/>
                <p:cNvSpPr/>
                <p:nvPr/>
              </p:nvSpPr>
              <p:spPr>
                <a:xfrm>
                  <a:off x="755336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699" y="0"/>
                        <a:pt x="72809" y="11110"/>
                        <a:pt x="72809" y="24815"/>
                      </a:cubicBezTo>
                      <a:lnTo>
                        <a:pt x="72809" y="97127"/>
                      </a:lnTo>
                      <a:cubicBezTo>
                        <a:pt x="72809" y="110832"/>
                        <a:pt x="61699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39" name="Google Shape;839;p13"/>
              <p:cNvSpPr/>
              <p:nvPr/>
            </p:nvSpPr>
            <p:spPr>
              <a:xfrm>
                <a:off x="7095175" y="4711625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13"/>
              <p:cNvSpPr/>
              <p:nvPr/>
            </p:nvSpPr>
            <p:spPr>
              <a:xfrm>
                <a:off x="7095175" y="4742413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13"/>
              <p:cNvSpPr/>
              <p:nvPr/>
            </p:nvSpPr>
            <p:spPr>
              <a:xfrm>
                <a:off x="7658170" y="4711625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13"/>
              <p:cNvSpPr/>
              <p:nvPr/>
            </p:nvSpPr>
            <p:spPr>
              <a:xfrm>
                <a:off x="7658170" y="4742413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43" name="Google Shape;843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44" name="Google Shape;844;p13"/>
          <p:cNvSpPr txBox="1"/>
          <p:nvPr>
            <p:ph idx="1" type="subTitle"/>
          </p:nvPr>
        </p:nvSpPr>
        <p:spPr>
          <a:xfrm>
            <a:off x="3196947" y="1337950"/>
            <a:ext cx="3665700" cy="430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None/>
              <a:defRPr b="1" sz="2200"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845" name="Google Shape;845;p13"/>
          <p:cNvSpPr txBox="1"/>
          <p:nvPr>
            <p:ph idx="2" type="subTitle"/>
          </p:nvPr>
        </p:nvSpPr>
        <p:spPr>
          <a:xfrm>
            <a:off x="3196947" y="1692400"/>
            <a:ext cx="3665700" cy="27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6" name="Google Shape;846;p13"/>
          <p:cNvSpPr txBox="1"/>
          <p:nvPr>
            <p:ph hasCustomPrompt="1" idx="3" type="title"/>
          </p:nvPr>
        </p:nvSpPr>
        <p:spPr>
          <a:xfrm>
            <a:off x="2281353" y="1337950"/>
            <a:ext cx="915600" cy="631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9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847" name="Google Shape;847;p13"/>
          <p:cNvSpPr txBox="1"/>
          <p:nvPr>
            <p:ph idx="4" type="subTitle"/>
          </p:nvPr>
        </p:nvSpPr>
        <p:spPr>
          <a:xfrm>
            <a:off x="3196941" y="2343114"/>
            <a:ext cx="3665700" cy="429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None/>
              <a:defRPr b="1" sz="2200"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848" name="Google Shape;848;p13"/>
          <p:cNvSpPr txBox="1"/>
          <p:nvPr>
            <p:ph idx="5" type="subTitle"/>
          </p:nvPr>
        </p:nvSpPr>
        <p:spPr>
          <a:xfrm>
            <a:off x="3196941" y="2697275"/>
            <a:ext cx="3665700" cy="27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9" name="Google Shape;849;p13"/>
          <p:cNvSpPr txBox="1"/>
          <p:nvPr>
            <p:ph hasCustomPrompt="1" idx="6" type="title"/>
          </p:nvPr>
        </p:nvSpPr>
        <p:spPr>
          <a:xfrm>
            <a:off x="2281353" y="2342825"/>
            <a:ext cx="915600" cy="631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9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850" name="Google Shape;850;p13"/>
          <p:cNvSpPr txBox="1"/>
          <p:nvPr>
            <p:ph idx="7" type="subTitle"/>
          </p:nvPr>
        </p:nvSpPr>
        <p:spPr>
          <a:xfrm>
            <a:off x="3196941" y="3347549"/>
            <a:ext cx="3665700" cy="429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None/>
              <a:defRPr b="1" sz="2200"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51" name="Google Shape;851;p13"/>
          <p:cNvSpPr txBox="1"/>
          <p:nvPr>
            <p:ph idx="8" type="subTitle"/>
          </p:nvPr>
        </p:nvSpPr>
        <p:spPr>
          <a:xfrm>
            <a:off x="3196941" y="3702150"/>
            <a:ext cx="3665700" cy="27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52" name="Google Shape;852;p13"/>
          <p:cNvSpPr txBox="1"/>
          <p:nvPr>
            <p:ph hasCustomPrompt="1" idx="9" type="title"/>
          </p:nvPr>
        </p:nvSpPr>
        <p:spPr>
          <a:xfrm>
            <a:off x="2281353" y="3347700"/>
            <a:ext cx="915600" cy="631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9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" name="Google Shape;854;p14"/>
          <p:cNvGrpSpPr/>
          <p:nvPr/>
        </p:nvGrpSpPr>
        <p:grpSpPr>
          <a:xfrm>
            <a:off x="-565575" y="-1746401"/>
            <a:ext cx="10226638" cy="6889781"/>
            <a:chOff x="-565575" y="-1746401"/>
            <a:chExt cx="10226638" cy="6889781"/>
          </a:xfrm>
        </p:grpSpPr>
        <p:grpSp>
          <p:nvGrpSpPr>
            <p:cNvPr id="855" name="Google Shape;855;p14"/>
            <p:cNvGrpSpPr/>
            <p:nvPr/>
          </p:nvGrpSpPr>
          <p:grpSpPr>
            <a:xfrm>
              <a:off x="5" y="2029134"/>
              <a:ext cx="1185788" cy="2382219"/>
              <a:chOff x="891364" y="2842310"/>
              <a:chExt cx="546925" cy="1098708"/>
            </a:xfrm>
          </p:grpSpPr>
          <p:sp>
            <p:nvSpPr>
              <p:cNvPr id="856" name="Google Shape;856;p14"/>
              <p:cNvSpPr/>
              <p:nvPr/>
            </p:nvSpPr>
            <p:spPr>
              <a:xfrm>
                <a:off x="891364" y="2842310"/>
                <a:ext cx="546925" cy="1098708"/>
              </a:xfrm>
              <a:custGeom>
                <a:rect b="b" l="l" r="r" t="t"/>
                <a:pathLst>
                  <a:path extrusionOk="0" h="1098708" w="546925">
                    <a:moveTo>
                      <a:pt x="0" y="0"/>
                    </a:moveTo>
                    <a:lnTo>
                      <a:pt x="546926" y="0"/>
                    </a:lnTo>
                    <a:lnTo>
                      <a:pt x="546926" y="1098709"/>
                    </a:lnTo>
                    <a:lnTo>
                      <a:pt x="0" y="109870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14"/>
              <p:cNvSpPr/>
              <p:nvPr/>
            </p:nvSpPr>
            <p:spPr>
              <a:xfrm>
                <a:off x="940132" y="2947275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14"/>
              <p:cNvSpPr/>
              <p:nvPr/>
            </p:nvSpPr>
            <p:spPr>
              <a:xfrm>
                <a:off x="1055098" y="2947275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14"/>
              <p:cNvSpPr/>
              <p:nvPr/>
            </p:nvSpPr>
            <p:spPr>
              <a:xfrm>
                <a:off x="1170065" y="2947275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14"/>
              <p:cNvSpPr/>
              <p:nvPr/>
            </p:nvSpPr>
            <p:spPr>
              <a:xfrm>
                <a:off x="1285032" y="2947275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14"/>
              <p:cNvSpPr/>
              <p:nvPr/>
            </p:nvSpPr>
            <p:spPr>
              <a:xfrm>
                <a:off x="940132" y="3058337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14"/>
              <p:cNvSpPr/>
              <p:nvPr/>
            </p:nvSpPr>
            <p:spPr>
              <a:xfrm>
                <a:off x="1055098" y="3058337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14"/>
              <p:cNvSpPr/>
              <p:nvPr/>
            </p:nvSpPr>
            <p:spPr>
              <a:xfrm>
                <a:off x="1170065" y="3058337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14"/>
              <p:cNvSpPr/>
              <p:nvPr/>
            </p:nvSpPr>
            <p:spPr>
              <a:xfrm>
                <a:off x="1285032" y="3058337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14"/>
              <p:cNvSpPr/>
              <p:nvPr/>
            </p:nvSpPr>
            <p:spPr>
              <a:xfrm>
                <a:off x="940132" y="3169494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14"/>
              <p:cNvSpPr/>
              <p:nvPr/>
            </p:nvSpPr>
            <p:spPr>
              <a:xfrm>
                <a:off x="1055098" y="3169494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14"/>
              <p:cNvSpPr/>
              <p:nvPr/>
            </p:nvSpPr>
            <p:spPr>
              <a:xfrm>
                <a:off x="1170065" y="3169494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14"/>
              <p:cNvSpPr/>
              <p:nvPr/>
            </p:nvSpPr>
            <p:spPr>
              <a:xfrm>
                <a:off x="1285032" y="3169494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14"/>
              <p:cNvSpPr/>
              <p:nvPr/>
            </p:nvSpPr>
            <p:spPr>
              <a:xfrm>
                <a:off x="940132" y="3280555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14"/>
              <p:cNvSpPr/>
              <p:nvPr/>
            </p:nvSpPr>
            <p:spPr>
              <a:xfrm>
                <a:off x="1055098" y="3280555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14"/>
              <p:cNvSpPr/>
              <p:nvPr/>
            </p:nvSpPr>
            <p:spPr>
              <a:xfrm>
                <a:off x="1170065" y="3280555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14"/>
              <p:cNvSpPr/>
              <p:nvPr/>
            </p:nvSpPr>
            <p:spPr>
              <a:xfrm>
                <a:off x="1285032" y="3280555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14"/>
              <p:cNvSpPr/>
              <p:nvPr/>
            </p:nvSpPr>
            <p:spPr>
              <a:xfrm>
                <a:off x="940132" y="3391712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14"/>
              <p:cNvSpPr/>
              <p:nvPr/>
            </p:nvSpPr>
            <p:spPr>
              <a:xfrm>
                <a:off x="1055098" y="3391712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14"/>
              <p:cNvSpPr/>
              <p:nvPr/>
            </p:nvSpPr>
            <p:spPr>
              <a:xfrm>
                <a:off x="1170065" y="3391712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14"/>
              <p:cNvSpPr/>
              <p:nvPr/>
            </p:nvSpPr>
            <p:spPr>
              <a:xfrm>
                <a:off x="1285032" y="3391712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14"/>
              <p:cNvSpPr/>
              <p:nvPr/>
            </p:nvSpPr>
            <p:spPr>
              <a:xfrm>
                <a:off x="940132" y="3502773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14"/>
              <p:cNvSpPr/>
              <p:nvPr/>
            </p:nvSpPr>
            <p:spPr>
              <a:xfrm>
                <a:off x="1055098" y="3502773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14"/>
              <p:cNvSpPr/>
              <p:nvPr/>
            </p:nvSpPr>
            <p:spPr>
              <a:xfrm>
                <a:off x="1170065" y="3502773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14"/>
              <p:cNvSpPr/>
              <p:nvPr/>
            </p:nvSpPr>
            <p:spPr>
              <a:xfrm>
                <a:off x="1285032" y="3502773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14"/>
              <p:cNvSpPr/>
              <p:nvPr/>
            </p:nvSpPr>
            <p:spPr>
              <a:xfrm>
                <a:off x="940132" y="3613930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14"/>
              <p:cNvSpPr/>
              <p:nvPr/>
            </p:nvSpPr>
            <p:spPr>
              <a:xfrm>
                <a:off x="1055098" y="3613930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14"/>
              <p:cNvSpPr/>
              <p:nvPr/>
            </p:nvSpPr>
            <p:spPr>
              <a:xfrm>
                <a:off x="1170065" y="3613930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14"/>
              <p:cNvSpPr/>
              <p:nvPr/>
            </p:nvSpPr>
            <p:spPr>
              <a:xfrm>
                <a:off x="1285032" y="3613930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14"/>
              <p:cNvSpPr/>
              <p:nvPr/>
            </p:nvSpPr>
            <p:spPr>
              <a:xfrm>
                <a:off x="940132" y="3724992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14"/>
              <p:cNvSpPr/>
              <p:nvPr/>
            </p:nvSpPr>
            <p:spPr>
              <a:xfrm>
                <a:off x="1055098" y="3724992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14"/>
              <p:cNvSpPr/>
              <p:nvPr/>
            </p:nvSpPr>
            <p:spPr>
              <a:xfrm>
                <a:off x="1170065" y="3724992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14"/>
              <p:cNvSpPr/>
              <p:nvPr/>
            </p:nvSpPr>
            <p:spPr>
              <a:xfrm>
                <a:off x="1285032" y="3724992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9" name="Google Shape;889;p14"/>
            <p:cNvSpPr/>
            <p:nvPr/>
          </p:nvSpPr>
          <p:spPr>
            <a:xfrm flipH="1">
              <a:off x="-565575" y="-1746401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4"/>
            <p:cNvSpPr/>
            <p:nvPr/>
          </p:nvSpPr>
          <p:spPr>
            <a:xfrm>
              <a:off x="5581942" y="35878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91" name="Google Shape;891;p14"/>
            <p:cNvGrpSpPr/>
            <p:nvPr/>
          </p:nvGrpSpPr>
          <p:grpSpPr>
            <a:xfrm>
              <a:off x="0" y="4411297"/>
              <a:ext cx="9145641" cy="732083"/>
              <a:chOff x="0" y="4411297"/>
              <a:chExt cx="9145641" cy="732083"/>
            </a:xfrm>
          </p:grpSpPr>
          <p:sp>
            <p:nvSpPr>
              <p:cNvPr id="892" name="Google Shape;892;p14"/>
              <p:cNvSpPr/>
              <p:nvPr/>
            </p:nvSpPr>
            <p:spPr>
              <a:xfrm>
                <a:off x="0" y="4411297"/>
                <a:ext cx="9145641" cy="732083"/>
              </a:xfrm>
              <a:custGeom>
                <a:rect b="b" l="l" r="r" t="t"/>
                <a:pathLst>
                  <a:path extrusionOk="0" h="719492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719493"/>
                    </a:lnTo>
                    <a:lnTo>
                      <a:pt x="0" y="71949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93" name="Google Shape;893;p14"/>
              <p:cNvGrpSpPr/>
              <p:nvPr/>
            </p:nvGrpSpPr>
            <p:grpSpPr>
              <a:xfrm>
                <a:off x="199258" y="4805874"/>
                <a:ext cx="8745603" cy="54742"/>
                <a:chOff x="6211719" y="5092027"/>
                <a:chExt cx="5100369" cy="31925"/>
              </a:xfrm>
            </p:grpSpPr>
            <p:sp>
              <p:nvSpPr>
                <p:cNvPr id="894" name="Google Shape;894;p14"/>
                <p:cNvSpPr/>
                <p:nvPr/>
              </p:nvSpPr>
              <p:spPr>
                <a:xfrm>
                  <a:off x="6211719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5" name="Google Shape;895;p14"/>
                <p:cNvSpPr/>
                <p:nvPr/>
              </p:nvSpPr>
              <p:spPr>
                <a:xfrm>
                  <a:off x="6744352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6" name="Google Shape;896;p14"/>
                <p:cNvSpPr/>
                <p:nvPr/>
              </p:nvSpPr>
              <p:spPr>
                <a:xfrm>
                  <a:off x="7276986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7" name="Google Shape;897;p14"/>
                <p:cNvSpPr/>
                <p:nvPr/>
              </p:nvSpPr>
              <p:spPr>
                <a:xfrm>
                  <a:off x="7809620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8" name="Google Shape;898;p14"/>
                <p:cNvSpPr/>
                <p:nvPr/>
              </p:nvSpPr>
              <p:spPr>
                <a:xfrm>
                  <a:off x="8342253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9" name="Google Shape;899;p14"/>
                <p:cNvSpPr/>
                <p:nvPr/>
              </p:nvSpPr>
              <p:spPr>
                <a:xfrm>
                  <a:off x="8874887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0" name="Google Shape;900;p14"/>
                <p:cNvSpPr/>
                <p:nvPr/>
              </p:nvSpPr>
              <p:spPr>
                <a:xfrm>
                  <a:off x="9407449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1" name="Google Shape;901;p14"/>
                <p:cNvSpPr/>
                <p:nvPr/>
              </p:nvSpPr>
              <p:spPr>
                <a:xfrm>
                  <a:off x="9940083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2" name="Google Shape;902;p14"/>
                <p:cNvSpPr/>
                <p:nvPr/>
              </p:nvSpPr>
              <p:spPr>
                <a:xfrm>
                  <a:off x="10472717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3" name="Google Shape;903;p14"/>
                <p:cNvSpPr/>
                <p:nvPr/>
              </p:nvSpPr>
              <p:spPr>
                <a:xfrm>
                  <a:off x="11005350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4" name="Google Shape;904;p14"/>
              <p:cNvSpPr/>
              <p:nvPr/>
            </p:nvSpPr>
            <p:spPr>
              <a:xfrm>
                <a:off x="0" y="4411297"/>
                <a:ext cx="9145641" cy="115900"/>
              </a:xfrm>
              <a:custGeom>
                <a:rect b="b" l="l" r="r" t="t"/>
                <a:pathLst>
                  <a:path extrusionOk="0" h="113907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113907"/>
                    </a:lnTo>
                    <a:lnTo>
                      <a:pt x="0" y="113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5" name="Google Shape;905;p14"/>
            <p:cNvGrpSpPr/>
            <p:nvPr/>
          </p:nvGrpSpPr>
          <p:grpSpPr>
            <a:xfrm flipH="1">
              <a:off x="6990839" y="4252118"/>
              <a:ext cx="940833" cy="448649"/>
              <a:chOff x="6254310" y="4961498"/>
              <a:chExt cx="749071" cy="357205"/>
            </a:xfrm>
          </p:grpSpPr>
          <p:sp>
            <p:nvSpPr>
              <p:cNvPr id="906" name="Google Shape;906;p14"/>
              <p:cNvSpPr/>
              <p:nvPr/>
            </p:nvSpPr>
            <p:spPr>
              <a:xfrm>
                <a:off x="6275909" y="4961498"/>
                <a:ext cx="708346" cy="310063"/>
              </a:xfrm>
              <a:custGeom>
                <a:rect b="b" l="l" r="r" t="t"/>
                <a:pathLst>
                  <a:path extrusionOk="0" h="310063" w="708346">
                    <a:moveTo>
                      <a:pt x="681255" y="310064"/>
                    </a:moveTo>
                    <a:lnTo>
                      <a:pt x="10966" y="310064"/>
                    </a:lnTo>
                    <a:cubicBezTo>
                      <a:pt x="10966" y="310064"/>
                      <a:pt x="-13707" y="235975"/>
                      <a:pt x="10966" y="211302"/>
                    </a:cubicBezTo>
                    <a:cubicBezTo>
                      <a:pt x="35638" y="186629"/>
                      <a:pt x="150115" y="157406"/>
                      <a:pt x="156869" y="150722"/>
                    </a:cubicBezTo>
                    <a:cubicBezTo>
                      <a:pt x="163624" y="144038"/>
                      <a:pt x="253356" y="27287"/>
                      <a:pt x="269070" y="11573"/>
                    </a:cubicBezTo>
                    <a:cubicBezTo>
                      <a:pt x="284784" y="-4141"/>
                      <a:pt x="625866" y="-3572"/>
                      <a:pt x="654591" y="11573"/>
                    </a:cubicBezTo>
                    <a:cubicBezTo>
                      <a:pt x="665755" y="17475"/>
                      <a:pt x="700311" y="204689"/>
                      <a:pt x="708203" y="280272"/>
                    </a:cubicBezTo>
                    <a:cubicBezTo>
                      <a:pt x="709838" y="296270"/>
                      <a:pt x="697324" y="310064"/>
                      <a:pt x="681255" y="31006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4"/>
              <p:cNvSpPr/>
              <p:nvPr/>
            </p:nvSpPr>
            <p:spPr>
              <a:xfrm>
                <a:off x="6395307" y="4961498"/>
                <a:ext cx="571811" cy="167164"/>
              </a:xfrm>
              <a:custGeom>
                <a:rect b="b" l="l" r="r" t="t"/>
                <a:pathLst>
                  <a:path extrusionOk="0" h="167164" w="571811">
                    <a:moveTo>
                      <a:pt x="0" y="164658"/>
                    </a:moveTo>
                    <a:cubicBezTo>
                      <a:pt x="19909" y="158045"/>
                      <a:pt x="35125" y="153068"/>
                      <a:pt x="37471" y="150722"/>
                    </a:cubicBezTo>
                    <a:cubicBezTo>
                      <a:pt x="44226" y="143967"/>
                      <a:pt x="133958" y="27287"/>
                      <a:pt x="149672" y="11573"/>
                    </a:cubicBezTo>
                    <a:cubicBezTo>
                      <a:pt x="165386" y="-4141"/>
                      <a:pt x="506468" y="-3572"/>
                      <a:pt x="535193" y="11573"/>
                    </a:cubicBezTo>
                    <a:cubicBezTo>
                      <a:pt x="542233" y="15270"/>
                      <a:pt x="558657" y="91635"/>
                      <a:pt x="571812" y="166365"/>
                    </a:cubicBezTo>
                    <a:cubicBezTo>
                      <a:pt x="453211" y="168427"/>
                      <a:pt x="142988" y="166009"/>
                      <a:pt x="0" y="1646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8" name="Google Shape;908;p14"/>
              <p:cNvGrpSpPr/>
              <p:nvPr/>
            </p:nvGrpSpPr>
            <p:grpSpPr>
              <a:xfrm>
                <a:off x="6457451" y="4978709"/>
                <a:ext cx="489261" cy="124694"/>
                <a:chOff x="6457451" y="4978709"/>
                <a:chExt cx="489261" cy="124694"/>
              </a:xfrm>
            </p:grpSpPr>
            <p:sp>
              <p:nvSpPr>
                <p:cNvPr id="909" name="Google Shape;909;p14"/>
                <p:cNvSpPr/>
                <p:nvPr/>
              </p:nvSpPr>
              <p:spPr>
                <a:xfrm>
                  <a:off x="6457451" y="4980324"/>
                  <a:ext cx="193116" cy="123008"/>
                </a:xfrm>
                <a:custGeom>
                  <a:rect b="b" l="l" r="r" t="t"/>
                  <a:pathLst>
                    <a:path extrusionOk="0" h="123008" w="193116">
                      <a:moveTo>
                        <a:pt x="162897" y="123008"/>
                      </a:moveTo>
                      <a:lnTo>
                        <a:pt x="0" y="123008"/>
                      </a:lnTo>
                      <a:cubicBezTo>
                        <a:pt x="0" y="123008"/>
                        <a:pt x="79920" y="15856"/>
                        <a:pt x="112201" y="7395"/>
                      </a:cubicBezTo>
                      <a:cubicBezTo>
                        <a:pt x="125568" y="3840"/>
                        <a:pt x="155858" y="1493"/>
                        <a:pt x="193116" y="0"/>
                      </a:cubicBezTo>
                      <a:lnTo>
                        <a:pt x="162897" y="12300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0" name="Google Shape;910;p14"/>
                <p:cNvSpPr/>
                <p:nvPr/>
              </p:nvSpPr>
              <p:spPr>
                <a:xfrm>
                  <a:off x="6645946" y="4978709"/>
                  <a:ext cx="149529" cy="124694"/>
                </a:xfrm>
                <a:custGeom>
                  <a:rect b="b" l="l" r="r" t="t"/>
                  <a:pathLst>
                    <a:path extrusionOk="0" h="124694" w="149529">
                      <a:moveTo>
                        <a:pt x="0" y="124624"/>
                      </a:moveTo>
                      <a:cubicBezTo>
                        <a:pt x="3768" y="99595"/>
                        <a:pt x="15358" y="24084"/>
                        <a:pt x="19980" y="1117"/>
                      </a:cubicBezTo>
                      <a:cubicBezTo>
                        <a:pt x="58518" y="-20"/>
                        <a:pt x="102602" y="-305"/>
                        <a:pt x="142846" y="335"/>
                      </a:cubicBezTo>
                      <a:lnTo>
                        <a:pt x="149530" y="124695"/>
                      </a:lnTo>
                      <a:lnTo>
                        <a:pt x="0" y="1246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1" name="Google Shape;911;p14"/>
                <p:cNvSpPr/>
                <p:nvPr/>
              </p:nvSpPr>
              <p:spPr>
                <a:xfrm>
                  <a:off x="6810052" y="4979328"/>
                  <a:ext cx="136660" cy="123932"/>
                </a:xfrm>
                <a:custGeom>
                  <a:rect b="b" l="l" r="r" t="t"/>
                  <a:pathLst>
                    <a:path extrusionOk="0" h="123932" w="136660">
                      <a:moveTo>
                        <a:pt x="71" y="0"/>
                      </a:moveTo>
                      <a:cubicBezTo>
                        <a:pt x="54892" y="1280"/>
                        <a:pt x="98336" y="4124"/>
                        <a:pt x="103028" y="8319"/>
                      </a:cubicBezTo>
                      <a:cubicBezTo>
                        <a:pt x="115400" y="19269"/>
                        <a:pt x="136660" y="123933"/>
                        <a:pt x="136660" y="123933"/>
                      </a:cubicBezTo>
                      <a:lnTo>
                        <a:pt x="7110" y="123933"/>
                      </a:lnTo>
                      <a:cubicBezTo>
                        <a:pt x="6613" y="97483"/>
                        <a:pt x="4906" y="3356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12" name="Google Shape;912;p14"/>
              <p:cNvGrpSpPr/>
              <p:nvPr/>
            </p:nvGrpSpPr>
            <p:grpSpPr>
              <a:xfrm>
                <a:off x="6374616" y="5204654"/>
                <a:ext cx="114049" cy="114049"/>
                <a:chOff x="6374616" y="5204654"/>
                <a:chExt cx="114049" cy="114049"/>
              </a:xfrm>
            </p:grpSpPr>
            <p:sp>
              <p:nvSpPr>
                <p:cNvPr id="913" name="Google Shape;913;p14"/>
                <p:cNvSpPr/>
                <p:nvPr/>
              </p:nvSpPr>
              <p:spPr>
                <a:xfrm>
                  <a:off x="6374616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4" name="Google Shape;914;p14"/>
                <p:cNvSpPr/>
                <p:nvPr/>
              </p:nvSpPr>
              <p:spPr>
                <a:xfrm>
                  <a:off x="6399075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15" name="Google Shape;915;p14"/>
              <p:cNvGrpSpPr/>
              <p:nvPr/>
            </p:nvGrpSpPr>
            <p:grpSpPr>
              <a:xfrm>
                <a:off x="6789361" y="5204654"/>
                <a:ext cx="114049" cy="114049"/>
                <a:chOff x="6789361" y="5204654"/>
                <a:chExt cx="114049" cy="114049"/>
              </a:xfrm>
            </p:grpSpPr>
            <p:sp>
              <p:nvSpPr>
                <p:cNvPr id="916" name="Google Shape;916;p14"/>
                <p:cNvSpPr/>
                <p:nvPr/>
              </p:nvSpPr>
              <p:spPr>
                <a:xfrm>
                  <a:off x="6789361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7" name="Google Shape;917;p14"/>
                <p:cNvSpPr/>
                <p:nvPr/>
              </p:nvSpPr>
              <p:spPr>
                <a:xfrm>
                  <a:off x="6813891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18" name="Google Shape;918;p14"/>
              <p:cNvSpPr/>
              <p:nvPr/>
            </p:nvSpPr>
            <p:spPr>
              <a:xfrm>
                <a:off x="6930216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9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14"/>
              <p:cNvSpPr/>
              <p:nvPr/>
            </p:nvSpPr>
            <p:spPr>
              <a:xfrm>
                <a:off x="6254310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8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14"/>
              <p:cNvSpPr/>
              <p:nvPr/>
            </p:nvSpPr>
            <p:spPr>
              <a:xfrm>
                <a:off x="6962355" y="5157157"/>
                <a:ext cx="28938" cy="40244"/>
              </a:xfrm>
              <a:custGeom>
                <a:rect b="b" l="l" r="r" t="t"/>
                <a:pathLst>
                  <a:path extrusionOk="0" h="40244" w="28938">
                    <a:moveTo>
                      <a:pt x="22753" y="0"/>
                    </a:moveTo>
                    <a:cubicBezTo>
                      <a:pt x="26169" y="0"/>
                      <a:pt x="28939" y="2770"/>
                      <a:pt x="28939" y="6186"/>
                    </a:cubicBezTo>
                    <a:lnTo>
                      <a:pt x="28939" y="34058"/>
                    </a:lnTo>
                    <a:cubicBezTo>
                      <a:pt x="28939" y="37475"/>
                      <a:pt x="26169" y="40244"/>
                      <a:pt x="22753" y="40244"/>
                    </a:cubicBezTo>
                    <a:lnTo>
                      <a:pt x="6186" y="40244"/>
                    </a:lnTo>
                    <a:cubicBezTo>
                      <a:pt x="2770" y="40244"/>
                      <a:pt x="0" y="37475"/>
                      <a:pt x="0" y="34058"/>
                    </a:cubicBezTo>
                    <a:lnTo>
                      <a:pt x="0" y="6186"/>
                    </a:lnTo>
                    <a:cubicBezTo>
                      <a:pt x="0" y="2769"/>
                      <a:pt x="2770" y="0"/>
                      <a:pt x="6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14"/>
              <p:cNvSpPr/>
              <p:nvPr/>
            </p:nvSpPr>
            <p:spPr>
              <a:xfrm>
                <a:off x="6269170" y="5177635"/>
                <a:ext cx="47141" cy="21615"/>
              </a:xfrm>
              <a:custGeom>
                <a:rect b="b" l="l" r="r" t="t"/>
                <a:pathLst>
                  <a:path extrusionOk="0" h="21615" w="47141">
                    <a:moveTo>
                      <a:pt x="10808" y="0"/>
                    </a:moveTo>
                    <a:lnTo>
                      <a:pt x="36334" y="0"/>
                    </a:lnTo>
                    <a:cubicBezTo>
                      <a:pt x="42306" y="0"/>
                      <a:pt x="47141" y="4835"/>
                      <a:pt x="47141" y="10808"/>
                    </a:cubicBezTo>
                    <a:cubicBezTo>
                      <a:pt x="47141" y="16780"/>
                      <a:pt x="42306" y="21615"/>
                      <a:pt x="36334" y="21615"/>
                    </a:cubicBezTo>
                    <a:lnTo>
                      <a:pt x="10808" y="21615"/>
                    </a:lnTo>
                    <a:cubicBezTo>
                      <a:pt x="4835" y="21615"/>
                      <a:pt x="0" y="16780"/>
                      <a:pt x="0" y="10808"/>
                    </a:cubicBezTo>
                    <a:cubicBezTo>
                      <a:pt x="0" y="4835"/>
                      <a:pt x="4835" y="0"/>
                      <a:pt x="108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2" name="Google Shape;922;p14"/>
            <p:cNvGrpSpPr/>
            <p:nvPr/>
          </p:nvGrpSpPr>
          <p:grpSpPr>
            <a:xfrm flipH="1">
              <a:off x="3325675" y="4252127"/>
              <a:ext cx="967350" cy="448636"/>
              <a:chOff x="7466813" y="5016553"/>
              <a:chExt cx="659317" cy="305777"/>
            </a:xfrm>
          </p:grpSpPr>
          <p:sp>
            <p:nvSpPr>
              <p:cNvPr id="923" name="Google Shape;923;p14"/>
              <p:cNvSpPr/>
              <p:nvPr/>
            </p:nvSpPr>
            <p:spPr>
              <a:xfrm>
                <a:off x="7469242" y="5016553"/>
                <a:ext cx="652717" cy="221875"/>
              </a:xfrm>
              <a:custGeom>
                <a:rect b="b" l="l" r="r" t="t"/>
                <a:pathLst>
                  <a:path extrusionOk="0" h="221875" w="652717">
                    <a:moveTo>
                      <a:pt x="29728" y="150203"/>
                    </a:moveTo>
                    <a:cubicBezTo>
                      <a:pt x="67911" y="125459"/>
                      <a:pt x="146906" y="113372"/>
                      <a:pt x="167882" y="110457"/>
                    </a:cubicBezTo>
                    <a:cubicBezTo>
                      <a:pt x="171295" y="109959"/>
                      <a:pt x="174352" y="108537"/>
                      <a:pt x="176769" y="106119"/>
                    </a:cubicBezTo>
                    <a:cubicBezTo>
                      <a:pt x="192626" y="90619"/>
                      <a:pt x="256690" y="30466"/>
                      <a:pt x="309875" y="14681"/>
                    </a:cubicBezTo>
                    <a:cubicBezTo>
                      <a:pt x="371095" y="-3593"/>
                      <a:pt x="505337" y="-6153"/>
                      <a:pt x="539253" y="14681"/>
                    </a:cubicBezTo>
                    <a:cubicBezTo>
                      <a:pt x="559518" y="27195"/>
                      <a:pt x="585399" y="49877"/>
                      <a:pt x="604313" y="66159"/>
                    </a:cubicBezTo>
                    <a:cubicBezTo>
                      <a:pt x="604313" y="66159"/>
                      <a:pt x="643206" y="98156"/>
                      <a:pt x="649321" y="129512"/>
                    </a:cubicBezTo>
                    <a:cubicBezTo>
                      <a:pt x="655436" y="160940"/>
                      <a:pt x="653232" y="197985"/>
                      <a:pt x="643206" y="208010"/>
                    </a:cubicBezTo>
                    <a:cubicBezTo>
                      <a:pt x="633181" y="218036"/>
                      <a:pt x="613556" y="221875"/>
                      <a:pt x="613556" y="221875"/>
                    </a:cubicBezTo>
                    <a:lnTo>
                      <a:pt x="16219" y="221875"/>
                    </a:lnTo>
                    <a:cubicBezTo>
                      <a:pt x="8042" y="221875"/>
                      <a:pt x="1216" y="215689"/>
                      <a:pt x="363" y="207512"/>
                    </a:cubicBezTo>
                    <a:cubicBezTo>
                      <a:pt x="-1273" y="192439"/>
                      <a:pt x="1643" y="168406"/>
                      <a:pt x="29799" y="1502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24" name="Google Shape;924;p14"/>
              <p:cNvGrpSpPr/>
              <p:nvPr/>
            </p:nvGrpSpPr>
            <p:grpSpPr>
              <a:xfrm>
                <a:off x="7658667" y="5030727"/>
                <a:ext cx="387827" cy="96780"/>
                <a:chOff x="7658667" y="5030727"/>
                <a:chExt cx="387827" cy="96780"/>
              </a:xfrm>
            </p:grpSpPr>
            <p:sp>
              <p:nvSpPr>
                <p:cNvPr id="925" name="Google Shape;925;p14"/>
                <p:cNvSpPr/>
                <p:nvPr/>
              </p:nvSpPr>
              <p:spPr>
                <a:xfrm>
                  <a:off x="7658667" y="5031447"/>
                  <a:ext cx="215442" cy="96060"/>
                </a:xfrm>
                <a:custGeom>
                  <a:rect b="b" l="l" r="r" t="t"/>
                  <a:pathLst>
                    <a:path extrusionOk="0" h="96060" w="215442">
                      <a:moveTo>
                        <a:pt x="203782" y="84968"/>
                      </a:moveTo>
                      <a:lnTo>
                        <a:pt x="0" y="96060"/>
                      </a:lnTo>
                      <a:cubicBezTo>
                        <a:pt x="0" y="96060"/>
                        <a:pt x="73521" y="33774"/>
                        <a:pt x="115187" y="15500"/>
                      </a:cubicBezTo>
                      <a:cubicBezTo>
                        <a:pt x="136163" y="6328"/>
                        <a:pt x="175696" y="1564"/>
                        <a:pt x="215443" y="0"/>
                      </a:cubicBezTo>
                      <a:lnTo>
                        <a:pt x="203782" y="8496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6" name="Google Shape;926;p14"/>
                <p:cNvSpPr/>
                <p:nvPr/>
              </p:nvSpPr>
              <p:spPr>
                <a:xfrm>
                  <a:off x="7891175" y="5030727"/>
                  <a:ext cx="155319" cy="84053"/>
                </a:xfrm>
                <a:custGeom>
                  <a:rect b="b" l="l" r="r" t="t"/>
                  <a:pathLst>
                    <a:path extrusionOk="0" h="84053" w="155319">
                      <a:moveTo>
                        <a:pt x="0" y="152"/>
                      </a:moveTo>
                      <a:cubicBezTo>
                        <a:pt x="33347" y="-488"/>
                        <a:pt x="64988" y="934"/>
                        <a:pt x="83831" y="3707"/>
                      </a:cubicBezTo>
                      <a:cubicBezTo>
                        <a:pt x="109001" y="7404"/>
                        <a:pt x="133958" y="29802"/>
                        <a:pt x="150952" y="48431"/>
                      </a:cubicBezTo>
                      <a:cubicBezTo>
                        <a:pt x="160480" y="58883"/>
                        <a:pt x="153441" y="75734"/>
                        <a:pt x="139291" y="76517"/>
                      </a:cubicBezTo>
                      <a:lnTo>
                        <a:pt x="0" y="84054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27" name="Google Shape;927;p14"/>
              <p:cNvSpPr/>
              <p:nvPr/>
            </p:nvSpPr>
            <p:spPr>
              <a:xfrm>
                <a:off x="7466813" y="5174127"/>
                <a:ext cx="63370" cy="41670"/>
              </a:xfrm>
              <a:custGeom>
                <a:rect b="b" l="l" r="r" t="t"/>
                <a:pathLst>
                  <a:path extrusionOk="0" h="41670" w="63370">
                    <a:moveTo>
                      <a:pt x="19571" y="2655"/>
                    </a:moveTo>
                    <a:cubicBezTo>
                      <a:pt x="19571" y="2655"/>
                      <a:pt x="63371" y="-3318"/>
                      <a:pt x="63371" y="2655"/>
                    </a:cubicBezTo>
                    <a:cubicBezTo>
                      <a:pt x="63371" y="8627"/>
                      <a:pt x="45382" y="33655"/>
                      <a:pt x="33863" y="37495"/>
                    </a:cubicBezTo>
                    <a:cubicBezTo>
                      <a:pt x="22273" y="41335"/>
                      <a:pt x="5564" y="43254"/>
                      <a:pt x="2365" y="40055"/>
                    </a:cubicBezTo>
                    <a:cubicBezTo>
                      <a:pt x="-835" y="36855"/>
                      <a:pt x="-4675" y="19221"/>
                      <a:pt x="19571" y="26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14"/>
              <p:cNvSpPr/>
              <p:nvPr/>
            </p:nvSpPr>
            <p:spPr>
              <a:xfrm>
                <a:off x="8103054" y="5144572"/>
                <a:ext cx="23076" cy="59157"/>
              </a:xfrm>
              <a:custGeom>
                <a:rect b="b" l="l" r="r" t="t"/>
                <a:pathLst>
                  <a:path extrusionOk="0" h="59157" w="23076">
                    <a:moveTo>
                      <a:pt x="17926" y="0"/>
                    </a:moveTo>
                    <a:cubicBezTo>
                      <a:pt x="17926" y="0"/>
                      <a:pt x="1643" y="853"/>
                      <a:pt x="1643" y="8888"/>
                    </a:cubicBezTo>
                    <a:cubicBezTo>
                      <a:pt x="1643" y="16922"/>
                      <a:pt x="-2054" y="49417"/>
                      <a:pt x="1643" y="53114"/>
                    </a:cubicBezTo>
                    <a:cubicBezTo>
                      <a:pt x="5341" y="56811"/>
                      <a:pt x="17926" y="59158"/>
                      <a:pt x="17926" y="59158"/>
                    </a:cubicBezTo>
                    <a:cubicBezTo>
                      <a:pt x="17926" y="59158"/>
                      <a:pt x="29516" y="27943"/>
                      <a:pt x="17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14"/>
              <p:cNvSpPr/>
              <p:nvPr/>
            </p:nvSpPr>
            <p:spPr>
              <a:xfrm rot="-798371">
                <a:off x="7904803" y="5179083"/>
                <a:ext cx="118662" cy="118662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1"/>
                      <a:pt x="26581" y="0"/>
                      <a:pt x="59371" y="0"/>
                    </a:cubicBezTo>
                    <a:cubicBezTo>
                      <a:pt x="92161" y="0"/>
                      <a:pt x="118742" y="26581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14"/>
              <p:cNvSpPr/>
              <p:nvPr/>
            </p:nvSpPr>
            <p:spPr>
              <a:xfrm>
                <a:off x="7930424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14"/>
              <p:cNvSpPr/>
              <p:nvPr/>
            </p:nvSpPr>
            <p:spPr>
              <a:xfrm rot="-2700000">
                <a:off x="7554797" y="5178916"/>
                <a:ext cx="118808" cy="118808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2"/>
                      <a:pt x="26581" y="0"/>
                      <a:pt x="59371" y="0"/>
                    </a:cubicBezTo>
                    <a:cubicBezTo>
                      <a:pt x="92161" y="0"/>
                      <a:pt x="118742" y="26582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14"/>
              <p:cNvSpPr/>
              <p:nvPr/>
            </p:nvSpPr>
            <p:spPr>
              <a:xfrm>
                <a:off x="7580312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3" name="Google Shape;933;p14"/>
            <p:cNvGrpSpPr/>
            <p:nvPr/>
          </p:nvGrpSpPr>
          <p:grpSpPr>
            <a:xfrm flipH="1">
              <a:off x="4868184" y="4471197"/>
              <a:ext cx="1312007" cy="549286"/>
              <a:chOff x="7085447" y="4529933"/>
              <a:chExt cx="969129" cy="405736"/>
            </a:xfrm>
          </p:grpSpPr>
          <p:sp>
            <p:nvSpPr>
              <p:cNvPr id="934" name="Google Shape;934;p14"/>
              <p:cNvSpPr/>
              <p:nvPr/>
            </p:nvSpPr>
            <p:spPr>
              <a:xfrm>
                <a:off x="7085447" y="4529933"/>
                <a:ext cx="969129" cy="342290"/>
              </a:xfrm>
              <a:custGeom>
                <a:rect b="b" l="l" r="r" t="t"/>
                <a:pathLst>
                  <a:path extrusionOk="0" h="342290" w="969129">
                    <a:moveTo>
                      <a:pt x="28215" y="32376"/>
                    </a:moveTo>
                    <a:cubicBezTo>
                      <a:pt x="34401" y="14955"/>
                      <a:pt x="50755" y="3437"/>
                      <a:pt x="69241" y="3152"/>
                    </a:cubicBezTo>
                    <a:cubicBezTo>
                      <a:pt x="191255" y="1659"/>
                      <a:pt x="650367" y="-3318"/>
                      <a:pt x="673760" y="3508"/>
                    </a:cubicBezTo>
                    <a:cubicBezTo>
                      <a:pt x="700709" y="11400"/>
                      <a:pt x="786317" y="122392"/>
                      <a:pt x="808501" y="144576"/>
                    </a:cubicBezTo>
                    <a:cubicBezTo>
                      <a:pt x="830685" y="166760"/>
                      <a:pt x="935278" y="168325"/>
                      <a:pt x="954333" y="203236"/>
                    </a:cubicBezTo>
                    <a:cubicBezTo>
                      <a:pt x="973389" y="238077"/>
                      <a:pt x="971754" y="322121"/>
                      <a:pt x="962226" y="331649"/>
                    </a:cubicBezTo>
                    <a:cubicBezTo>
                      <a:pt x="952698" y="341176"/>
                      <a:pt x="69028" y="349851"/>
                      <a:pt x="50755" y="331649"/>
                    </a:cubicBezTo>
                    <a:cubicBezTo>
                      <a:pt x="32552" y="313446"/>
                      <a:pt x="12715" y="315793"/>
                      <a:pt x="1622" y="212764"/>
                    </a:cubicBezTo>
                    <a:cubicBezTo>
                      <a:pt x="-5914" y="142585"/>
                      <a:pt x="14492" y="70914"/>
                      <a:pt x="28215" y="323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4"/>
              <p:cNvSpPr/>
              <p:nvPr/>
            </p:nvSpPr>
            <p:spPr>
              <a:xfrm>
                <a:off x="7457659" y="4545528"/>
                <a:ext cx="178397" cy="309938"/>
              </a:xfrm>
              <a:custGeom>
                <a:rect b="b" l="l" r="r" t="t"/>
                <a:pathLst>
                  <a:path extrusionOk="0" h="309938" w="178397">
                    <a:moveTo>
                      <a:pt x="154720" y="0"/>
                    </a:moveTo>
                    <a:cubicBezTo>
                      <a:pt x="167797" y="0"/>
                      <a:pt x="178398" y="10601"/>
                      <a:pt x="178398" y="23677"/>
                    </a:cubicBezTo>
                    <a:lnTo>
                      <a:pt x="178398" y="286261"/>
                    </a:lnTo>
                    <a:cubicBezTo>
                      <a:pt x="178398" y="299338"/>
                      <a:pt x="167797" y="309938"/>
                      <a:pt x="154720" y="309938"/>
                    </a:cubicBezTo>
                    <a:lnTo>
                      <a:pt x="23677" y="309938"/>
                    </a:lnTo>
                    <a:cubicBezTo>
                      <a:pt x="10601" y="309938"/>
                      <a:pt x="0" y="299338"/>
                      <a:pt x="0" y="286261"/>
                    </a:cubicBezTo>
                    <a:lnTo>
                      <a:pt x="0" y="23677"/>
                    </a:lnTo>
                    <a:cubicBezTo>
                      <a:pt x="0" y="10601"/>
                      <a:pt x="10601" y="0"/>
                      <a:pt x="236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4"/>
              <p:cNvSpPr/>
              <p:nvPr/>
            </p:nvSpPr>
            <p:spPr>
              <a:xfrm>
                <a:off x="7095175" y="4795243"/>
                <a:ext cx="959365" cy="76981"/>
              </a:xfrm>
              <a:custGeom>
                <a:rect b="b" l="l" r="r" t="t"/>
                <a:pathLst>
                  <a:path extrusionOk="0" h="76981" w="959365">
                    <a:moveTo>
                      <a:pt x="0" y="0"/>
                    </a:moveTo>
                    <a:cubicBezTo>
                      <a:pt x="11305" y="50412"/>
                      <a:pt x="26664" y="51976"/>
                      <a:pt x="41027" y="66339"/>
                    </a:cubicBezTo>
                    <a:cubicBezTo>
                      <a:pt x="59229" y="84542"/>
                      <a:pt x="942970" y="75867"/>
                      <a:pt x="952498" y="66339"/>
                    </a:cubicBezTo>
                    <a:cubicBezTo>
                      <a:pt x="957973" y="60864"/>
                      <a:pt x="960746" y="31072"/>
                      <a:pt x="958684" y="0"/>
                    </a:cubicBez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37" name="Google Shape;937;p14"/>
              <p:cNvGrpSpPr/>
              <p:nvPr/>
            </p:nvGrpSpPr>
            <p:grpSpPr>
              <a:xfrm>
                <a:off x="7832403" y="4798104"/>
                <a:ext cx="134298" cy="134298"/>
                <a:chOff x="7832403" y="4798104"/>
                <a:chExt cx="134298" cy="134298"/>
              </a:xfrm>
            </p:grpSpPr>
            <p:sp>
              <p:nvSpPr>
                <p:cNvPr id="938" name="Google Shape;938;p14"/>
                <p:cNvSpPr/>
                <p:nvPr/>
              </p:nvSpPr>
              <p:spPr>
                <a:xfrm rot="-4847797">
                  <a:off x="7841012" y="4806714"/>
                  <a:ext cx="117079" cy="117079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9" name="Google Shape;939;p14"/>
                <p:cNvSpPr/>
                <p:nvPr/>
              </p:nvSpPr>
              <p:spPr>
                <a:xfrm>
                  <a:off x="7866360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40" name="Google Shape;940;p14"/>
              <p:cNvGrpSpPr/>
              <p:nvPr/>
            </p:nvGrpSpPr>
            <p:grpSpPr>
              <a:xfrm>
                <a:off x="7210291" y="4794935"/>
                <a:ext cx="140735" cy="140735"/>
                <a:chOff x="7210291" y="4794935"/>
                <a:chExt cx="140735" cy="140735"/>
              </a:xfrm>
            </p:grpSpPr>
            <p:sp>
              <p:nvSpPr>
                <p:cNvPr id="941" name="Google Shape;941;p14"/>
                <p:cNvSpPr/>
                <p:nvPr/>
              </p:nvSpPr>
              <p:spPr>
                <a:xfrm rot="-4601629">
                  <a:off x="7222180" y="4806824"/>
                  <a:ext cx="116956" cy="116956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2" name="Google Shape;942;p14"/>
                <p:cNvSpPr/>
                <p:nvPr/>
              </p:nvSpPr>
              <p:spPr>
                <a:xfrm>
                  <a:off x="7247478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43" name="Google Shape;943;p14"/>
              <p:cNvGrpSpPr/>
              <p:nvPr/>
            </p:nvGrpSpPr>
            <p:grpSpPr>
              <a:xfrm>
                <a:off x="7087141" y="4555767"/>
                <a:ext cx="810788" cy="122012"/>
                <a:chOff x="7087141" y="4555767"/>
                <a:chExt cx="810788" cy="122012"/>
              </a:xfrm>
            </p:grpSpPr>
            <p:sp>
              <p:nvSpPr>
                <p:cNvPr id="944" name="Google Shape;944;p14"/>
                <p:cNvSpPr/>
                <p:nvPr/>
              </p:nvSpPr>
              <p:spPr>
                <a:xfrm>
                  <a:off x="729433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5" name="Google Shape;945;p14"/>
                <p:cNvSpPr/>
                <p:nvPr/>
              </p:nvSpPr>
              <p:spPr>
                <a:xfrm>
                  <a:off x="738065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6" name="Google Shape;946;p14"/>
                <p:cNvSpPr/>
                <p:nvPr/>
              </p:nvSpPr>
              <p:spPr>
                <a:xfrm>
                  <a:off x="7208016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7" name="Google Shape;947;p14"/>
                <p:cNvSpPr/>
                <p:nvPr/>
              </p:nvSpPr>
              <p:spPr>
                <a:xfrm>
                  <a:off x="7756317" y="4555838"/>
                  <a:ext cx="141612" cy="121941"/>
                </a:xfrm>
                <a:custGeom>
                  <a:rect b="b" l="l" r="r" t="t"/>
                  <a:pathLst>
                    <a:path extrusionOk="0" h="121941" w="141612">
                      <a:moveTo>
                        <a:pt x="36451" y="109143"/>
                      </a:moveTo>
                      <a:cubicBezTo>
                        <a:pt x="39864" y="116894"/>
                        <a:pt x="47472" y="121942"/>
                        <a:pt x="55933" y="121942"/>
                      </a:cubicBezTo>
                      <a:lnTo>
                        <a:pt x="141613" y="121942"/>
                      </a:lnTo>
                      <a:cubicBezTo>
                        <a:pt x="140048" y="120875"/>
                        <a:pt x="138697" y="119809"/>
                        <a:pt x="137560" y="118742"/>
                      </a:cubicBezTo>
                      <a:cubicBezTo>
                        <a:pt x="120922" y="102104"/>
                        <a:pt x="68661" y="35623"/>
                        <a:pt x="32185" y="0"/>
                      </a:cubicBezTo>
                      <a:lnTo>
                        <a:pt x="21306" y="0"/>
                      </a:lnTo>
                      <a:cubicBezTo>
                        <a:pt x="5948" y="0"/>
                        <a:pt x="-4362" y="15785"/>
                        <a:pt x="1824" y="29792"/>
                      </a:cubicBezTo>
                      <a:lnTo>
                        <a:pt x="36522" y="10914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8" name="Google Shape;948;p14"/>
                <p:cNvSpPr/>
                <p:nvPr/>
              </p:nvSpPr>
              <p:spPr>
                <a:xfrm>
                  <a:off x="7087141" y="4555838"/>
                  <a:ext cx="107365" cy="121941"/>
                </a:xfrm>
                <a:custGeom>
                  <a:rect b="b" l="l" r="r" t="t"/>
                  <a:pathLst>
                    <a:path extrusionOk="0" h="121941" w="107365">
                      <a:moveTo>
                        <a:pt x="107295" y="28584"/>
                      </a:moveTo>
                      <a:cubicBezTo>
                        <a:pt x="107295" y="12799"/>
                        <a:pt x="94496" y="0"/>
                        <a:pt x="78711" y="0"/>
                      </a:cubicBezTo>
                      <a:lnTo>
                        <a:pt x="29508" y="0"/>
                      </a:lnTo>
                      <a:cubicBezTo>
                        <a:pt x="28370" y="2062"/>
                        <a:pt x="27375" y="4195"/>
                        <a:pt x="26593" y="6470"/>
                      </a:cubicBezTo>
                      <a:cubicBezTo>
                        <a:pt x="17136" y="32992"/>
                        <a:pt x="4480" y="75298"/>
                        <a:pt x="0" y="121942"/>
                      </a:cubicBezTo>
                      <a:lnTo>
                        <a:pt x="78782" y="121942"/>
                      </a:lnTo>
                      <a:cubicBezTo>
                        <a:pt x="94567" y="121942"/>
                        <a:pt x="107366" y="109143"/>
                        <a:pt x="107366" y="93358"/>
                      </a:cubicBezTo>
                      <a:lnTo>
                        <a:pt x="107366" y="2858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9" name="Google Shape;949;p14"/>
                <p:cNvSpPr/>
                <p:nvPr/>
              </p:nvSpPr>
              <p:spPr>
                <a:xfrm>
                  <a:off x="746704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0" name="Google Shape;950;p14"/>
                <p:cNvSpPr/>
                <p:nvPr/>
              </p:nvSpPr>
              <p:spPr>
                <a:xfrm>
                  <a:off x="7639754" y="4555767"/>
                  <a:ext cx="127846" cy="122012"/>
                </a:xfrm>
                <a:custGeom>
                  <a:rect b="b" l="l" r="r" t="t"/>
                  <a:pathLst>
                    <a:path extrusionOk="0" h="122012" w="127846">
                      <a:moveTo>
                        <a:pt x="74800" y="71"/>
                      </a:moveTo>
                      <a:lnTo>
                        <a:pt x="24815" y="71"/>
                      </a:lnTo>
                      <a:cubicBezTo>
                        <a:pt x="11092" y="71"/>
                        <a:pt x="0" y="11163"/>
                        <a:pt x="0" y="24886"/>
                      </a:cubicBezTo>
                      <a:lnTo>
                        <a:pt x="0" y="97198"/>
                      </a:lnTo>
                      <a:cubicBezTo>
                        <a:pt x="0" y="110921"/>
                        <a:pt x="11092" y="122013"/>
                        <a:pt x="24815" y="122013"/>
                      </a:cubicBezTo>
                      <a:lnTo>
                        <a:pt x="102957" y="122013"/>
                      </a:lnTo>
                      <a:cubicBezTo>
                        <a:pt x="120449" y="122013"/>
                        <a:pt x="132465" y="104450"/>
                        <a:pt x="126137" y="88168"/>
                      </a:cubicBezTo>
                      <a:lnTo>
                        <a:pt x="97980" y="15856"/>
                      </a:lnTo>
                      <a:cubicBezTo>
                        <a:pt x="94283" y="6328"/>
                        <a:pt x="85039" y="0"/>
                        <a:pt x="7480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1" name="Google Shape;951;p14"/>
                <p:cNvSpPr/>
                <p:nvPr/>
              </p:nvSpPr>
              <p:spPr>
                <a:xfrm>
                  <a:off x="755336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699" y="0"/>
                        <a:pt x="72809" y="11110"/>
                        <a:pt x="72809" y="24815"/>
                      </a:cubicBezTo>
                      <a:lnTo>
                        <a:pt x="72809" y="97127"/>
                      </a:lnTo>
                      <a:cubicBezTo>
                        <a:pt x="72809" y="110832"/>
                        <a:pt x="61699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52" name="Google Shape;952;p14"/>
              <p:cNvSpPr/>
              <p:nvPr/>
            </p:nvSpPr>
            <p:spPr>
              <a:xfrm>
                <a:off x="7095175" y="4711625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3" name="Google Shape;953;p14"/>
              <p:cNvSpPr/>
              <p:nvPr/>
            </p:nvSpPr>
            <p:spPr>
              <a:xfrm>
                <a:off x="7095175" y="4742413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954;p14"/>
              <p:cNvSpPr/>
              <p:nvPr/>
            </p:nvSpPr>
            <p:spPr>
              <a:xfrm>
                <a:off x="7658170" y="4711625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14"/>
              <p:cNvSpPr/>
              <p:nvPr/>
            </p:nvSpPr>
            <p:spPr>
              <a:xfrm>
                <a:off x="7658170" y="4742413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6" name="Google Shape;956;p14"/>
            <p:cNvGrpSpPr/>
            <p:nvPr/>
          </p:nvGrpSpPr>
          <p:grpSpPr>
            <a:xfrm>
              <a:off x="1656839" y="4480718"/>
              <a:ext cx="940833" cy="448649"/>
              <a:chOff x="6254310" y="4961498"/>
              <a:chExt cx="749071" cy="357205"/>
            </a:xfrm>
          </p:grpSpPr>
          <p:sp>
            <p:nvSpPr>
              <p:cNvPr id="957" name="Google Shape;957;p14"/>
              <p:cNvSpPr/>
              <p:nvPr/>
            </p:nvSpPr>
            <p:spPr>
              <a:xfrm>
                <a:off x="6275909" y="4961498"/>
                <a:ext cx="708346" cy="310063"/>
              </a:xfrm>
              <a:custGeom>
                <a:rect b="b" l="l" r="r" t="t"/>
                <a:pathLst>
                  <a:path extrusionOk="0" h="310063" w="708346">
                    <a:moveTo>
                      <a:pt x="681255" y="310064"/>
                    </a:moveTo>
                    <a:lnTo>
                      <a:pt x="10966" y="310064"/>
                    </a:lnTo>
                    <a:cubicBezTo>
                      <a:pt x="10966" y="310064"/>
                      <a:pt x="-13707" y="235975"/>
                      <a:pt x="10966" y="211302"/>
                    </a:cubicBezTo>
                    <a:cubicBezTo>
                      <a:pt x="35638" y="186629"/>
                      <a:pt x="150115" y="157406"/>
                      <a:pt x="156869" y="150722"/>
                    </a:cubicBezTo>
                    <a:cubicBezTo>
                      <a:pt x="163624" y="144038"/>
                      <a:pt x="253356" y="27287"/>
                      <a:pt x="269070" y="11573"/>
                    </a:cubicBezTo>
                    <a:cubicBezTo>
                      <a:pt x="284784" y="-4141"/>
                      <a:pt x="625866" y="-3572"/>
                      <a:pt x="654591" y="11573"/>
                    </a:cubicBezTo>
                    <a:cubicBezTo>
                      <a:pt x="665755" y="17475"/>
                      <a:pt x="700311" y="204689"/>
                      <a:pt x="708203" y="280272"/>
                    </a:cubicBezTo>
                    <a:cubicBezTo>
                      <a:pt x="709838" y="296270"/>
                      <a:pt x="697324" y="310064"/>
                      <a:pt x="681255" y="31006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14"/>
              <p:cNvSpPr/>
              <p:nvPr/>
            </p:nvSpPr>
            <p:spPr>
              <a:xfrm>
                <a:off x="6395307" y="4961498"/>
                <a:ext cx="571811" cy="167164"/>
              </a:xfrm>
              <a:custGeom>
                <a:rect b="b" l="l" r="r" t="t"/>
                <a:pathLst>
                  <a:path extrusionOk="0" h="167164" w="571811">
                    <a:moveTo>
                      <a:pt x="0" y="164658"/>
                    </a:moveTo>
                    <a:cubicBezTo>
                      <a:pt x="19909" y="158045"/>
                      <a:pt x="35125" y="153068"/>
                      <a:pt x="37471" y="150722"/>
                    </a:cubicBezTo>
                    <a:cubicBezTo>
                      <a:pt x="44226" y="143967"/>
                      <a:pt x="133958" y="27287"/>
                      <a:pt x="149672" y="11573"/>
                    </a:cubicBezTo>
                    <a:cubicBezTo>
                      <a:pt x="165386" y="-4141"/>
                      <a:pt x="506468" y="-3572"/>
                      <a:pt x="535193" y="11573"/>
                    </a:cubicBezTo>
                    <a:cubicBezTo>
                      <a:pt x="542233" y="15270"/>
                      <a:pt x="558657" y="91635"/>
                      <a:pt x="571812" y="166365"/>
                    </a:cubicBezTo>
                    <a:cubicBezTo>
                      <a:pt x="453211" y="168427"/>
                      <a:pt x="142988" y="166009"/>
                      <a:pt x="0" y="1646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59" name="Google Shape;959;p14"/>
              <p:cNvGrpSpPr/>
              <p:nvPr/>
            </p:nvGrpSpPr>
            <p:grpSpPr>
              <a:xfrm>
                <a:off x="6457451" y="4978709"/>
                <a:ext cx="489261" cy="124694"/>
                <a:chOff x="6457451" y="4978709"/>
                <a:chExt cx="489261" cy="124694"/>
              </a:xfrm>
            </p:grpSpPr>
            <p:sp>
              <p:nvSpPr>
                <p:cNvPr id="960" name="Google Shape;960;p14"/>
                <p:cNvSpPr/>
                <p:nvPr/>
              </p:nvSpPr>
              <p:spPr>
                <a:xfrm>
                  <a:off x="6457451" y="4980324"/>
                  <a:ext cx="193116" cy="123008"/>
                </a:xfrm>
                <a:custGeom>
                  <a:rect b="b" l="l" r="r" t="t"/>
                  <a:pathLst>
                    <a:path extrusionOk="0" h="123008" w="193116">
                      <a:moveTo>
                        <a:pt x="162897" y="123008"/>
                      </a:moveTo>
                      <a:lnTo>
                        <a:pt x="0" y="123008"/>
                      </a:lnTo>
                      <a:cubicBezTo>
                        <a:pt x="0" y="123008"/>
                        <a:pt x="79920" y="15856"/>
                        <a:pt x="112201" y="7395"/>
                      </a:cubicBezTo>
                      <a:cubicBezTo>
                        <a:pt x="125568" y="3840"/>
                        <a:pt x="155858" y="1493"/>
                        <a:pt x="193116" y="0"/>
                      </a:cubicBezTo>
                      <a:lnTo>
                        <a:pt x="162897" y="12300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1" name="Google Shape;961;p14"/>
                <p:cNvSpPr/>
                <p:nvPr/>
              </p:nvSpPr>
              <p:spPr>
                <a:xfrm>
                  <a:off x="6645946" y="4978709"/>
                  <a:ext cx="149529" cy="124694"/>
                </a:xfrm>
                <a:custGeom>
                  <a:rect b="b" l="l" r="r" t="t"/>
                  <a:pathLst>
                    <a:path extrusionOk="0" h="124694" w="149529">
                      <a:moveTo>
                        <a:pt x="0" y="124624"/>
                      </a:moveTo>
                      <a:cubicBezTo>
                        <a:pt x="3768" y="99595"/>
                        <a:pt x="15358" y="24084"/>
                        <a:pt x="19980" y="1117"/>
                      </a:cubicBezTo>
                      <a:cubicBezTo>
                        <a:pt x="58518" y="-20"/>
                        <a:pt x="102602" y="-305"/>
                        <a:pt x="142846" y="335"/>
                      </a:cubicBezTo>
                      <a:lnTo>
                        <a:pt x="149530" y="124695"/>
                      </a:lnTo>
                      <a:lnTo>
                        <a:pt x="0" y="1246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2" name="Google Shape;962;p14"/>
                <p:cNvSpPr/>
                <p:nvPr/>
              </p:nvSpPr>
              <p:spPr>
                <a:xfrm>
                  <a:off x="6810052" y="4979328"/>
                  <a:ext cx="136660" cy="123932"/>
                </a:xfrm>
                <a:custGeom>
                  <a:rect b="b" l="l" r="r" t="t"/>
                  <a:pathLst>
                    <a:path extrusionOk="0" h="123932" w="136660">
                      <a:moveTo>
                        <a:pt x="71" y="0"/>
                      </a:moveTo>
                      <a:cubicBezTo>
                        <a:pt x="54892" y="1280"/>
                        <a:pt x="98336" y="4124"/>
                        <a:pt x="103028" y="8319"/>
                      </a:cubicBezTo>
                      <a:cubicBezTo>
                        <a:pt x="115400" y="19269"/>
                        <a:pt x="136660" y="123933"/>
                        <a:pt x="136660" y="123933"/>
                      </a:cubicBezTo>
                      <a:lnTo>
                        <a:pt x="7110" y="123933"/>
                      </a:lnTo>
                      <a:cubicBezTo>
                        <a:pt x="6613" y="97483"/>
                        <a:pt x="4906" y="3356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63" name="Google Shape;963;p14"/>
              <p:cNvGrpSpPr/>
              <p:nvPr/>
            </p:nvGrpSpPr>
            <p:grpSpPr>
              <a:xfrm>
                <a:off x="6374616" y="5204654"/>
                <a:ext cx="114049" cy="114049"/>
                <a:chOff x="6374616" y="5204654"/>
                <a:chExt cx="114049" cy="114049"/>
              </a:xfrm>
            </p:grpSpPr>
            <p:sp>
              <p:nvSpPr>
                <p:cNvPr id="964" name="Google Shape;964;p14"/>
                <p:cNvSpPr/>
                <p:nvPr/>
              </p:nvSpPr>
              <p:spPr>
                <a:xfrm>
                  <a:off x="6374616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5" name="Google Shape;965;p14"/>
                <p:cNvSpPr/>
                <p:nvPr/>
              </p:nvSpPr>
              <p:spPr>
                <a:xfrm>
                  <a:off x="6399075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66" name="Google Shape;966;p14"/>
              <p:cNvGrpSpPr/>
              <p:nvPr/>
            </p:nvGrpSpPr>
            <p:grpSpPr>
              <a:xfrm>
                <a:off x="6789361" y="5204654"/>
                <a:ext cx="114049" cy="114049"/>
                <a:chOff x="6789361" y="5204654"/>
                <a:chExt cx="114049" cy="114049"/>
              </a:xfrm>
            </p:grpSpPr>
            <p:sp>
              <p:nvSpPr>
                <p:cNvPr id="967" name="Google Shape;967;p14"/>
                <p:cNvSpPr/>
                <p:nvPr/>
              </p:nvSpPr>
              <p:spPr>
                <a:xfrm>
                  <a:off x="6789361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8" name="Google Shape;968;p14"/>
                <p:cNvSpPr/>
                <p:nvPr/>
              </p:nvSpPr>
              <p:spPr>
                <a:xfrm>
                  <a:off x="6813891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69" name="Google Shape;969;p14"/>
              <p:cNvSpPr/>
              <p:nvPr/>
            </p:nvSpPr>
            <p:spPr>
              <a:xfrm>
                <a:off x="6930216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9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4"/>
              <p:cNvSpPr/>
              <p:nvPr/>
            </p:nvSpPr>
            <p:spPr>
              <a:xfrm>
                <a:off x="6254310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8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4"/>
              <p:cNvSpPr/>
              <p:nvPr/>
            </p:nvSpPr>
            <p:spPr>
              <a:xfrm>
                <a:off x="6962355" y="5157157"/>
                <a:ext cx="28938" cy="40244"/>
              </a:xfrm>
              <a:custGeom>
                <a:rect b="b" l="l" r="r" t="t"/>
                <a:pathLst>
                  <a:path extrusionOk="0" h="40244" w="28938">
                    <a:moveTo>
                      <a:pt x="22753" y="0"/>
                    </a:moveTo>
                    <a:cubicBezTo>
                      <a:pt x="26169" y="0"/>
                      <a:pt x="28939" y="2770"/>
                      <a:pt x="28939" y="6186"/>
                    </a:cubicBezTo>
                    <a:lnTo>
                      <a:pt x="28939" y="34058"/>
                    </a:lnTo>
                    <a:cubicBezTo>
                      <a:pt x="28939" y="37475"/>
                      <a:pt x="26169" y="40244"/>
                      <a:pt x="22753" y="40244"/>
                    </a:cubicBezTo>
                    <a:lnTo>
                      <a:pt x="6186" y="40244"/>
                    </a:lnTo>
                    <a:cubicBezTo>
                      <a:pt x="2770" y="40244"/>
                      <a:pt x="0" y="37475"/>
                      <a:pt x="0" y="34058"/>
                    </a:cubicBezTo>
                    <a:lnTo>
                      <a:pt x="0" y="6186"/>
                    </a:lnTo>
                    <a:cubicBezTo>
                      <a:pt x="0" y="2769"/>
                      <a:pt x="2770" y="0"/>
                      <a:pt x="6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4"/>
              <p:cNvSpPr/>
              <p:nvPr/>
            </p:nvSpPr>
            <p:spPr>
              <a:xfrm>
                <a:off x="6269170" y="5177635"/>
                <a:ext cx="47141" cy="21615"/>
              </a:xfrm>
              <a:custGeom>
                <a:rect b="b" l="l" r="r" t="t"/>
                <a:pathLst>
                  <a:path extrusionOk="0" h="21615" w="47141">
                    <a:moveTo>
                      <a:pt x="10808" y="0"/>
                    </a:moveTo>
                    <a:lnTo>
                      <a:pt x="36334" y="0"/>
                    </a:lnTo>
                    <a:cubicBezTo>
                      <a:pt x="42306" y="0"/>
                      <a:pt x="47141" y="4835"/>
                      <a:pt x="47141" y="10808"/>
                    </a:cubicBezTo>
                    <a:cubicBezTo>
                      <a:pt x="47141" y="16780"/>
                      <a:pt x="42306" y="21615"/>
                      <a:pt x="36334" y="21615"/>
                    </a:cubicBezTo>
                    <a:lnTo>
                      <a:pt x="10808" y="21615"/>
                    </a:lnTo>
                    <a:cubicBezTo>
                      <a:pt x="4835" y="21615"/>
                      <a:pt x="0" y="16780"/>
                      <a:pt x="0" y="10808"/>
                    </a:cubicBezTo>
                    <a:cubicBezTo>
                      <a:pt x="0" y="4835"/>
                      <a:pt x="4835" y="0"/>
                      <a:pt x="108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73" name="Google Shape;973;p14"/>
          <p:cNvSpPr txBox="1"/>
          <p:nvPr>
            <p:ph type="title"/>
          </p:nvPr>
        </p:nvSpPr>
        <p:spPr>
          <a:xfrm>
            <a:off x="3363175" y="2305800"/>
            <a:ext cx="50676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74" name="Google Shape;974;p14"/>
          <p:cNvSpPr txBox="1"/>
          <p:nvPr>
            <p:ph hasCustomPrompt="1" idx="2" type="title"/>
          </p:nvPr>
        </p:nvSpPr>
        <p:spPr>
          <a:xfrm>
            <a:off x="6778675" y="1273800"/>
            <a:ext cx="1652100" cy="1108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6" name="Google Shape;976;p15"/>
          <p:cNvGrpSpPr/>
          <p:nvPr/>
        </p:nvGrpSpPr>
        <p:grpSpPr>
          <a:xfrm>
            <a:off x="-1061171" y="-1898801"/>
            <a:ext cx="11141634" cy="7042181"/>
            <a:chOff x="-1061171" y="-1898801"/>
            <a:chExt cx="11141634" cy="7042181"/>
          </a:xfrm>
        </p:grpSpPr>
        <p:sp>
          <p:nvSpPr>
            <p:cNvPr id="977" name="Google Shape;977;p15"/>
            <p:cNvSpPr/>
            <p:nvPr/>
          </p:nvSpPr>
          <p:spPr>
            <a:xfrm flipH="1">
              <a:off x="-1061171" y="36442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6001342" y="36354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9" name="Google Shape;979;p15"/>
            <p:cNvGrpSpPr/>
            <p:nvPr/>
          </p:nvGrpSpPr>
          <p:grpSpPr>
            <a:xfrm>
              <a:off x="0" y="4411297"/>
              <a:ext cx="9145641" cy="732083"/>
              <a:chOff x="0" y="4411297"/>
              <a:chExt cx="9145641" cy="732083"/>
            </a:xfrm>
          </p:grpSpPr>
          <p:sp>
            <p:nvSpPr>
              <p:cNvPr id="980" name="Google Shape;980;p15"/>
              <p:cNvSpPr/>
              <p:nvPr/>
            </p:nvSpPr>
            <p:spPr>
              <a:xfrm>
                <a:off x="0" y="4411297"/>
                <a:ext cx="9145641" cy="732083"/>
              </a:xfrm>
              <a:custGeom>
                <a:rect b="b" l="l" r="r" t="t"/>
                <a:pathLst>
                  <a:path extrusionOk="0" h="719492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719493"/>
                    </a:lnTo>
                    <a:lnTo>
                      <a:pt x="0" y="71949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81" name="Google Shape;981;p15"/>
              <p:cNvGrpSpPr/>
              <p:nvPr/>
            </p:nvGrpSpPr>
            <p:grpSpPr>
              <a:xfrm>
                <a:off x="199258" y="4805874"/>
                <a:ext cx="8745603" cy="54742"/>
                <a:chOff x="6211719" y="5092027"/>
                <a:chExt cx="5100369" cy="31925"/>
              </a:xfrm>
            </p:grpSpPr>
            <p:sp>
              <p:nvSpPr>
                <p:cNvPr id="982" name="Google Shape;982;p15"/>
                <p:cNvSpPr/>
                <p:nvPr/>
              </p:nvSpPr>
              <p:spPr>
                <a:xfrm>
                  <a:off x="6211719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3" name="Google Shape;983;p15"/>
                <p:cNvSpPr/>
                <p:nvPr/>
              </p:nvSpPr>
              <p:spPr>
                <a:xfrm>
                  <a:off x="6744352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4" name="Google Shape;984;p15"/>
                <p:cNvSpPr/>
                <p:nvPr/>
              </p:nvSpPr>
              <p:spPr>
                <a:xfrm>
                  <a:off x="7276986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5" name="Google Shape;985;p15"/>
                <p:cNvSpPr/>
                <p:nvPr/>
              </p:nvSpPr>
              <p:spPr>
                <a:xfrm>
                  <a:off x="7809620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6" name="Google Shape;986;p15"/>
                <p:cNvSpPr/>
                <p:nvPr/>
              </p:nvSpPr>
              <p:spPr>
                <a:xfrm>
                  <a:off x="8342253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7" name="Google Shape;987;p15"/>
                <p:cNvSpPr/>
                <p:nvPr/>
              </p:nvSpPr>
              <p:spPr>
                <a:xfrm>
                  <a:off x="8874887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8" name="Google Shape;988;p15"/>
                <p:cNvSpPr/>
                <p:nvPr/>
              </p:nvSpPr>
              <p:spPr>
                <a:xfrm>
                  <a:off x="9407449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9" name="Google Shape;989;p15"/>
                <p:cNvSpPr/>
                <p:nvPr/>
              </p:nvSpPr>
              <p:spPr>
                <a:xfrm>
                  <a:off x="9940083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0" name="Google Shape;990;p15"/>
                <p:cNvSpPr/>
                <p:nvPr/>
              </p:nvSpPr>
              <p:spPr>
                <a:xfrm>
                  <a:off x="10472717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1" name="Google Shape;991;p15"/>
                <p:cNvSpPr/>
                <p:nvPr/>
              </p:nvSpPr>
              <p:spPr>
                <a:xfrm>
                  <a:off x="11005350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92" name="Google Shape;992;p15"/>
              <p:cNvSpPr/>
              <p:nvPr/>
            </p:nvSpPr>
            <p:spPr>
              <a:xfrm>
                <a:off x="0" y="4411297"/>
                <a:ext cx="9145641" cy="115900"/>
              </a:xfrm>
              <a:custGeom>
                <a:rect b="b" l="l" r="r" t="t"/>
                <a:pathLst>
                  <a:path extrusionOk="0" h="113907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113907"/>
                    </a:lnTo>
                    <a:lnTo>
                      <a:pt x="0" y="113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3" name="Google Shape;993;p15"/>
            <p:cNvGrpSpPr/>
            <p:nvPr/>
          </p:nvGrpSpPr>
          <p:grpSpPr>
            <a:xfrm>
              <a:off x="5496283" y="4297732"/>
              <a:ext cx="1036190" cy="494122"/>
              <a:chOff x="6254310" y="4961498"/>
              <a:chExt cx="749071" cy="357205"/>
            </a:xfrm>
          </p:grpSpPr>
          <p:sp>
            <p:nvSpPr>
              <p:cNvPr id="994" name="Google Shape;994;p15"/>
              <p:cNvSpPr/>
              <p:nvPr/>
            </p:nvSpPr>
            <p:spPr>
              <a:xfrm>
                <a:off x="6275909" y="4961498"/>
                <a:ext cx="708346" cy="310063"/>
              </a:xfrm>
              <a:custGeom>
                <a:rect b="b" l="l" r="r" t="t"/>
                <a:pathLst>
                  <a:path extrusionOk="0" h="310063" w="708346">
                    <a:moveTo>
                      <a:pt x="681255" y="310064"/>
                    </a:moveTo>
                    <a:lnTo>
                      <a:pt x="10966" y="310064"/>
                    </a:lnTo>
                    <a:cubicBezTo>
                      <a:pt x="10966" y="310064"/>
                      <a:pt x="-13707" y="235975"/>
                      <a:pt x="10966" y="211302"/>
                    </a:cubicBezTo>
                    <a:cubicBezTo>
                      <a:pt x="35638" y="186629"/>
                      <a:pt x="150115" y="157406"/>
                      <a:pt x="156869" y="150722"/>
                    </a:cubicBezTo>
                    <a:cubicBezTo>
                      <a:pt x="163624" y="144038"/>
                      <a:pt x="253356" y="27287"/>
                      <a:pt x="269070" y="11573"/>
                    </a:cubicBezTo>
                    <a:cubicBezTo>
                      <a:pt x="284784" y="-4141"/>
                      <a:pt x="625866" y="-3572"/>
                      <a:pt x="654591" y="11573"/>
                    </a:cubicBezTo>
                    <a:cubicBezTo>
                      <a:pt x="665755" y="17475"/>
                      <a:pt x="700311" y="204689"/>
                      <a:pt x="708203" y="280272"/>
                    </a:cubicBezTo>
                    <a:cubicBezTo>
                      <a:pt x="709838" y="296270"/>
                      <a:pt x="697324" y="310064"/>
                      <a:pt x="681255" y="31006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15"/>
              <p:cNvSpPr/>
              <p:nvPr/>
            </p:nvSpPr>
            <p:spPr>
              <a:xfrm>
                <a:off x="6395307" y="4961498"/>
                <a:ext cx="571811" cy="167164"/>
              </a:xfrm>
              <a:custGeom>
                <a:rect b="b" l="l" r="r" t="t"/>
                <a:pathLst>
                  <a:path extrusionOk="0" h="167164" w="571811">
                    <a:moveTo>
                      <a:pt x="0" y="164658"/>
                    </a:moveTo>
                    <a:cubicBezTo>
                      <a:pt x="19909" y="158045"/>
                      <a:pt x="35125" y="153068"/>
                      <a:pt x="37471" y="150722"/>
                    </a:cubicBezTo>
                    <a:cubicBezTo>
                      <a:pt x="44226" y="143967"/>
                      <a:pt x="133958" y="27287"/>
                      <a:pt x="149672" y="11573"/>
                    </a:cubicBezTo>
                    <a:cubicBezTo>
                      <a:pt x="165386" y="-4141"/>
                      <a:pt x="506468" y="-3572"/>
                      <a:pt x="535193" y="11573"/>
                    </a:cubicBezTo>
                    <a:cubicBezTo>
                      <a:pt x="542233" y="15270"/>
                      <a:pt x="558657" y="91635"/>
                      <a:pt x="571812" y="166365"/>
                    </a:cubicBezTo>
                    <a:cubicBezTo>
                      <a:pt x="453211" y="168427"/>
                      <a:pt x="142988" y="166009"/>
                      <a:pt x="0" y="1646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96" name="Google Shape;996;p15"/>
              <p:cNvGrpSpPr/>
              <p:nvPr/>
            </p:nvGrpSpPr>
            <p:grpSpPr>
              <a:xfrm>
                <a:off x="6457451" y="4978709"/>
                <a:ext cx="489261" cy="124694"/>
                <a:chOff x="6457451" y="4978709"/>
                <a:chExt cx="489261" cy="124694"/>
              </a:xfrm>
            </p:grpSpPr>
            <p:sp>
              <p:nvSpPr>
                <p:cNvPr id="997" name="Google Shape;997;p15"/>
                <p:cNvSpPr/>
                <p:nvPr/>
              </p:nvSpPr>
              <p:spPr>
                <a:xfrm>
                  <a:off x="6457451" y="4980324"/>
                  <a:ext cx="193116" cy="123008"/>
                </a:xfrm>
                <a:custGeom>
                  <a:rect b="b" l="l" r="r" t="t"/>
                  <a:pathLst>
                    <a:path extrusionOk="0" h="123008" w="193116">
                      <a:moveTo>
                        <a:pt x="162897" y="123008"/>
                      </a:moveTo>
                      <a:lnTo>
                        <a:pt x="0" y="123008"/>
                      </a:lnTo>
                      <a:cubicBezTo>
                        <a:pt x="0" y="123008"/>
                        <a:pt x="79920" y="15856"/>
                        <a:pt x="112201" y="7395"/>
                      </a:cubicBezTo>
                      <a:cubicBezTo>
                        <a:pt x="125568" y="3840"/>
                        <a:pt x="155858" y="1493"/>
                        <a:pt x="193116" y="0"/>
                      </a:cubicBezTo>
                      <a:lnTo>
                        <a:pt x="162897" y="12300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8" name="Google Shape;998;p15"/>
                <p:cNvSpPr/>
                <p:nvPr/>
              </p:nvSpPr>
              <p:spPr>
                <a:xfrm>
                  <a:off x="6645946" y="4978709"/>
                  <a:ext cx="149529" cy="124694"/>
                </a:xfrm>
                <a:custGeom>
                  <a:rect b="b" l="l" r="r" t="t"/>
                  <a:pathLst>
                    <a:path extrusionOk="0" h="124694" w="149529">
                      <a:moveTo>
                        <a:pt x="0" y="124624"/>
                      </a:moveTo>
                      <a:cubicBezTo>
                        <a:pt x="3768" y="99595"/>
                        <a:pt x="15358" y="24084"/>
                        <a:pt x="19980" y="1117"/>
                      </a:cubicBezTo>
                      <a:cubicBezTo>
                        <a:pt x="58518" y="-20"/>
                        <a:pt x="102602" y="-305"/>
                        <a:pt x="142846" y="335"/>
                      </a:cubicBezTo>
                      <a:lnTo>
                        <a:pt x="149530" y="124695"/>
                      </a:lnTo>
                      <a:lnTo>
                        <a:pt x="0" y="1246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15"/>
                <p:cNvSpPr/>
                <p:nvPr/>
              </p:nvSpPr>
              <p:spPr>
                <a:xfrm>
                  <a:off x="6810052" y="4979328"/>
                  <a:ext cx="136660" cy="123932"/>
                </a:xfrm>
                <a:custGeom>
                  <a:rect b="b" l="l" r="r" t="t"/>
                  <a:pathLst>
                    <a:path extrusionOk="0" h="123932" w="136660">
                      <a:moveTo>
                        <a:pt x="71" y="0"/>
                      </a:moveTo>
                      <a:cubicBezTo>
                        <a:pt x="54892" y="1280"/>
                        <a:pt x="98336" y="4124"/>
                        <a:pt x="103028" y="8319"/>
                      </a:cubicBezTo>
                      <a:cubicBezTo>
                        <a:pt x="115400" y="19269"/>
                        <a:pt x="136660" y="123933"/>
                        <a:pt x="136660" y="123933"/>
                      </a:cubicBezTo>
                      <a:lnTo>
                        <a:pt x="7110" y="123933"/>
                      </a:lnTo>
                      <a:cubicBezTo>
                        <a:pt x="6613" y="97483"/>
                        <a:pt x="4906" y="3356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00" name="Google Shape;1000;p15"/>
              <p:cNvGrpSpPr/>
              <p:nvPr/>
            </p:nvGrpSpPr>
            <p:grpSpPr>
              <a:xfrm>
                <a:off x="6374616" y="5204654"/>
                <a:ext cx="114049" cy="114049"/>
                <a:chOff x="6374616" y="5204654"/>
                <a:chExt cx="114049" cy="114049"/>
              </a:xfrm>
            </p:grpSpPr>
            <p:sp>
              <p:nvSpPr>
                <p:cNvPr id="1001" name="Google Shape;1001;p15"/>
                <p:cNvSpPr/>
                <p:nvPr/>
              </p:nvSpPr>
              <p:spPr>
                <a:xfrm>
                  <a:off x="6374616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2" name="Google Shape;1002;p15"/>
                <p:cNvSpPr/>
                <p:nvPr/>
              </p:nvSpPr>
              <p:spPr>
                <a:xfrm>
                  <a:off x="6399075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03" name="Google Shape;1003;p15"/>
              <p:cNvGrpSpPr/>
              <p:nvPr/>
            </p:nvGrpSpPr>
            <p:grpSpPr>
              <a:xfrm>
                <a:off x="6789361" y="5204654"/>
                <a:ext cx="114049" cy="114049"/>
                <a:chOff x="6789361" y="5204654"/>
                <a:chExt cx="114049" cy="114049"/>
              </a:xfrm>
            </p:grpSpPr>
            <p:sp>
              <p:nvSpPr>
                <p:cNvPr id="1004" name="Google Shape;1004;p15"/>
                <p:cNvSpPr/>
                <p:nvPr/>
              </p:nvSpPr>
              <p:spPr>
                <a:xfrm>
                  <a:off x="6789361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15"/>
                <p:cNvSpPr/>
                <p:nvPr/>
              </p:nvSpPr>
              <p:spPr>
                <a:xfrm>
                  <a:off x="6813891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06" name="Google Shape;1006;p15"/>
              <p:cNvSpPr/>
              <p:nvPr/>
            </p:nvSpPr>
            <p:spPr>
              <a:xfrm>
                <a:off x="6930216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9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15"/>
              <p:cNvSpPr/>
              <p:nvPr/>
            </p:nvSpPr>
            <p:spPr>
              <a:xfrm>
                <a:off x="6254310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8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15"/>
              <p:cNvSpPr/>
              <p:nvPr/>
            </p:nvSpPr>
            <p:spPr>
              <a:xfrm>
                <a:off x="6962355" y="5157157"/>
                <a:ext cx="28938" cy="40244"/>
              </a:xfrm>
              <a:custGeom>
                <a:rect b="b" l="l" r="r" t="t"/>
                <a:pathLst>
                  <a:path extrusionOk="0" h="40244" w="28938">
                    <a:moveTo>
                      <a:pt x="22753" y="0"/>
                    </a:moveTo>
                    <a:cubicBezTo>
                      <a:pt x="26169" y="0"/>
                      <a:pt x="28939" y="2770"/>
                      <a:pt x="28939" y="6186"/>
                    </a:cubicBezTo>
                    <a:lnTo>
                      <a:pt x="28939" y="34058"/>
                    </a:lnTo>
                    <a:cubicBezTo>
                      <a:pt x="28939" y="37475"/>
                      <a:pt x="26169" y="40244"/>
                      <a:pt x="22753" y="40244"/>
                    </a:cubicBezTo>
                    <a:lnTo>
                      <a:pt x="6186" y="40244"/>
                    </a:lnTo>
                    <a:cubicBezTo>
                      <a:pt x="2770" y="40244"/>
                      <a:pt x="0" y="37475"/>
                      <a:pt x="0" y="34058"/>
                    </a:cubicBezTo>
                    <a:lnTo>
                      <a:pt x="0" y="6186"/>
                    </a:lnTo>
                    <a:cubicBezTo>
                      <a:pt x="0" y="2769"/>
                      <a:pt x="2770" y="0"/>
                      <a:pt x="6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15"/>
              <p:cNvSpPr/>
              <p:nvPr/>
            </p:nvSpPr>
            <p:spPr>
              <a:xfrm>
                <a:off x="6269170" y="5177635"/>
                <a:ext cx="47141" cy="21615"/>
              </a:xfrm>
              <a:custGeom>
                <a:rect b="b" l="l" r="r" t="t"/>
                <a:pathLst>
                  <a:path extrusionOk="0" h="21615" w="47141">
                    <a:moveTo>
                      <a:pt x="10808" y="0"/>
                    </a:moveTo>
                    <a:lnTo>
                      <a:pt x="36334" y="0"/>
                    </a:lnTo>
                    <a:cubicBezTo>
                      <a:pt x="42306" y="0"/>
                      <a:pt x="47141" y="4835"/>
                      <a:pt x="47141" y="10808"/>
                    </a:cubicBezTo>
                    <a:cubicBezTo>
                      <a:pt x="47141" y="16780"/>
                      <a:pt x="42306" y="21615"/>
                      <a:pt x="36334" y="21615"/>
                    </a:cubicBezTo>
                    <a:lnTo>
                      <a:pt x="10808" y="21615"/>
                    </a:lnTo>
                    <a:cubicBezTo>
                      <a:pt x="4835" y="21615"/>
                      <a:pt x="0" y="16780"/>
                      <a:pt x="0" y="10808"/>
                    </a:cubicBezTo>
                    <a:cubicBezTo>
                      <a:pt x="0" y="4835"/>
                      <a:pt x="4835" y="0"/>
                      <a:pt x="108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0" name="Google Shape;1010;p15"/>
            <p:cNvGrpSpPr/>
            <p:nvPr/>
          </p:nvGrpSpPr>
          <p:grpSpPr>
            <a:xfrm>
              <a:off x="3907974" y="4234893"/>
              <a:ext cx="1036183" cy="480559"/>
              <a:chOff x="7466813" y="5016553"/>
              <a:chExt cx="659317" cy="305777"/>
            </a:xfrm>
          </p:grpSpPr>
          <p:sp>
            <p:nvSpPr>
              <p:cNvPr id="1011" name="Google Shape;1011;p15"/>
              <p:cNvSpPr/>
              <p:nvPr/>
            </p:nvSpPr>
            <p:spPr>
              <a:xfrm>
                <a:off x="7469242" y="5016553"/>
                <a:ext cx="652717" cy="221875"/>
              </a:xfrm>
              <a:custGeom>
                <a:rect b="b" l="l" r="r" t="t"/>
                <a:pathLst>
                  <a:path extrusionOk="0" h="221875" w="652717">
                    <a:moveTo>
                      <a:pt x="29728" y="150203"/>
                    </a:moveTo>
                    <a:cubicBezTo>
                      <a:pt x="67911" y="125459"/>
                      <a:pt x="146906" y="113372"/>
                      <a:pt x="167882" y="110457"/>
                    </a:cubicBezTo>
                    <a:cubicBezTo>
                      <a:pt x="171295" y="109959"/>
                      <a:pt x="174352" y="108537"/>
                      <a:pt x="176769" y="106119"/>
                    </a:cubicBezTo>
                    <a:cubicBezTo>
                      <a:pt x="192626" y="90619"/>
                      <a:pt x="256690" y="30466"/>
                      <a:pt x="309875" y="14681"/>
                    </a:cubicBezTo>
                    <a:cubicBezTo>
                      <a:pt x="371095" y="-3593"/>
                      <a:pt x="505337" y="-6153"/>
                      <a:pt x="539253" y="14681"/>
                    </a:cubicBezTo>
                    <a:cubicBezTo>
                      <a:pt x="559518" y="27195"/>
                      <a:pt x="585399" y="49877"/>
                      <a:pt x="604313" y="66159"/>
                    </a:cubicBezTo>
                    <a:cubicBezTo>
                      <a:pt x="604313" y="66159"/>
                      <a:pt x="643206" y="98156"/>
                      <a:pt x="649321" y="129512"/>
                    </a:cubicBezTo>
                    <a:cubicBezTo>
                      <a:pt x="655436" y="160940"/>
                      <a:pt x="653232" y="197985"/>
                      <a:pt x="643206" y="208010"/>
                    </a:cubicBezTo>
                    <a:cubicBezTo>
                      <a:pt x="633181" y="218036"/>
                      <a:pt x="613556" y="221875"/>
                      <a:pt x="613556" y="221875"/>
                    </a:cubicBezTo>
                    <a:lnTo>
                      <a:pt x="16219" y="221875"/>
                    </a:lnTo>
                    <a:cubicBezTo>
                      <a:pt x="8042" y="221875"/>
                      <a:pt x="1216" y="215689"/>
                      <a:pt x="363" y="207512"/>
                    </a:cubicBezTo>
                    <a:cubicBezTo>
                      <a:pt x="-1273" y="192439"/>
                      <a:pt x="1643" y="168406"/>
                      <a:pt x="29799" y="1502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12" name="Google Shape;1012;p15"/>
              <p:cNvGrpSpPr/>
              <p:nvPr/>
            </p:nvGrpSpPr>
            <p:grpSpPr>
              <a:xfrm>
                <a:off x="7658667" y="5030727"/>
                <a:ext cx="387827" cy="96780"/>
                <a:chOff x="7658667" y="5030727"/>
                <a:chExt cx="387827" cy="96780"/>
              </a:xfrm>
            </p:grpSpPr>
            <p:sp>
              <p:nvSpPr>
                <p:cNvPr id="1013" name="Google Shape;1013;p15"/>
                <p:cNvSpPr/>
                <p:nvPr/>
              </p:nvSpPr>
              <p:spPr>
                <a:xfrm>
                  <a:off x="7658667" y="5031447"/>
                  <a:ext cx="215442" cy="96060"/>
                </a:xfrm>
                <a:custGeom>
                  <a:rect b="b" l="l" r="r" t="t"/>
                  <a:pathLst>
                    <a:path extrusionOk="0" h="96060" w="215442">
                      <a:moveTo>
                        <a:pt x="203782" y="84968"/>
                      </a:moveTo>
                      <a:lnTo>
                        <a:pt x="0" y="96060"/>
                      </a:lnTo>
                      <a:cubicBezTo>
                        <a:pt x="0" y="96060"/>
                        <a:pt x="73521" y="33774"/>
                        <a:pt x="115187" y="15500"/>
                      </a:cubicBezTo>
                      <a:cubicBezTo>
                        <a:pt x="136163" y="6328"/>
                        <a:pt x="175696" y="1564"/>
                        <a:pt x="215443" y="0"/>
                      </a:cubicBezTo>
                      <a:lnTo>
                        <a:pt x="203782" y="8496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4" name="Google Shape;1014;p15"/>
                <p:cNvSpPr/>
                <p:nvPr/>
              </p:nvSpPr>
              <p:spPr>
                <a:xfrm>
                  <a:off x="7891175" y="5030727"/>
                  <a:ext cx="155319" cy="84053"/>
                </a:xfrm>
                <a:custGeom>
                  <a:rect b="b" l="l" r="r" t="t"/>
                  <a:pathLst>
                    <a:path extrusionOk="0" h="84053" w="155319">
                      <a:moveTo>
                        <a:pt x="0" y="152"/>
                      </a:moveTo>
                      <a:cubicBezTo>
                        <a:pt x="33347" y="-488"/>
                        <a:pt x="64988" y="934"/>
                        <a:pt x="83831" y="3707"/>
                      </a:cubicBezTo>
                      <a:cubicBezTo>
                        <a:pt x="109001" y="7404"/>
                        <a:pt x="133958" y="29802"/>
                        <a:pt x="150952" y="48431"/>
                      </a:cubicBezTo>
                      <a:cubicBezTo>
                        <a:pt x="160480" y="58883"/>
                        <a:pt x="153441" y="75734"/>
                        <a:pt x="139291" y="76517"/>
                      </a:cubicBezTo>
                      <a:lnTo>
                        <a:pt x="0" y="84054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15" name="Google Shape;1015;p15"/>
              <p:cNvSpPr/>
              <p:nvPr/>
            </p:nvSpPr>
            <p:spPr>
              <a:xfrm>
                <a:off x="7466813" y="5174127"/>
                <a:ext cx="63370" cy="41670"/>
              </a:xfrm>
              <a:custGeom>
                <a:rect b="b" l="l" r="r" t="t"/>
                <a:pathLst>
                  <a:path extrusionOk="0" h="41670" w="63370">
                    <a:moveTo>
                      <a:pt x="19571" y="2655"/>
                    </a:moveTo>
                    <a:cubicBezTo>
                      <a:pt x="19571" y="2655"/>
                      <a:pt x="63371" y="-3318"/>
                      <a:pt x="63371" y="2655"/>
                    </a:cubicBezTo>
                    <a:cubicBezTo>
                      <a:pt x="63371" y="8627"/>
                      <a:pt x="45382" y="33655"/>
                      <a:pt x="33863" y="37495"/>
                    </a:cubicBezTo>
                    <a:cubicBezTo>
                      <a:pt x="22273" y="41335"/>
                      <a:pt x="5564" y="43254"/>
                      <a:pt x="2365" y="40055"/>
                    </a:cubicBezTo>
                    <a:cubicBezTo>
                      <a:pt x="-835" y="36855"/>
                      <a:pt x="-4675" y="19221"/>
                      <a:pt x="19571" y="26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15"/>
              <p:cNvSpPr/>
              <p:nvPr/>
            </p:nvSpPr>
            <p:spPr>
              <a:xfrm>
                <a:off x="8103054" y="5144572"/>
                <a:ext cx="23076" cy="59157"/>
              </a:xfrm>
              <a:custGeom>
                <a:rect b="b" l="l" r="r" t="t"/>
                <a:pathLst>
                  <a:path extrusionOk="0" h="59157" w="23076">
                    <a:moveTo>
                      <a:pt x="17926" y="0"/>
                    </a:moveTo>
                    <a:cubicBezTo>
                      <a:pt x="17926" y="0"/>
                      <a:pt x="1643" y="853"/>
                      <a:pt x="1643" y="8888"/>
                    </a:cubicBezTo>
                    <a:cubicBezTo>
                      <a:pt x="1643" y="16922"/>
                      <a:pt x="-2054" y="49417"/>
                      <a:pt x="1643" y="53114"/>
                    </a:cubicBezTo>
                    <a:cubicBezTo>
                      <a:pt x="5341" y="56811"/>
                      <a:pt x="17926" y="59158"/>
                      <a:pt x="17926" y="59158"/>
                    </a:cubicBezTo>
                    <a:cubicBezTo>
                      <a:pt x="17926" y="59158"/>
                      <a:pt x="29516" y="27943"/>
                      <a:pt x="17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15"/>
              <p:cNvSpPr/>
              <p:nvPr/>
            </p:nvSpPr>
            <p:spPr>
              <a:xfrm rot="-798371">
                <a:off x="7904803" y="5179083"/>
                <a:ext cx="118662" cy="118662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1"/>
                      <a:pt x="26581" y="0"/>
                      <a:pt x="59371" y="0"/>
                    </a:cubicBezTo>
                    <a:cubicBezTo>
                      <a:pt x="92161" y="0"/>
                      <a:pt x="118742" y="26581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15"/>
              <p:cNvSpPr/>
              <p:nvPr/>
            </p:nvSpPr>
            <p:spPr>
              <a:xfrm>
                <a:off x="7930424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15"/>
              <p:cNvSpPr/>
              <p:nvPr/>
            </p:nvSpPr>
            <p:spPr>
              <a:xfrm rot="-2700000">
                <a:off x="7554797" y="5178916"/>
                <a:ext cx="118808" cy="118808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2"/>
                      <a:pt x="26581" y="0"/>
                      <a:pt x="59371" y="0"/>
                    </a:cubicBezTo>
                    <a:cubicBezTo>
                      <a:pt x="92161" y="0"/>
                      <a:pt x="118742" y="26582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15"/>
              <p:cNvSpPr/>
              <p:nvPr/>
            </p:nvSpPr>
            <p:spPr>
              <a:xfrm>
                <a:off x="7580312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1" name="Google Shape;1021;p15"/>
            <p:cNvGrpSpPr/>
            <p:nvPr/>
          </p:nvGrpSpPr>
          <p:grpSpPr>
            <a:xfrm flipH="1">
              <a:off x="2056768" y="4236181"/>
              <a:ext cx="1405334" cy="588358"/>
              <a:chOff x="7085447" y="4529933"/>
              <a:chExt cx="969129" cy="405736"/>
            </a:xfrm>
          </p:grpSpPr>
          <p:sp>
            <p:nvSpPr>
              <p:cNvPr id="1022" name="Google Shape;1022;p15"/>
              <p:cNvSpPr/>
              <p:nvPr/>
            </p:nvSpPr>
            <p:spPr>
              <a:xfrm>
                <a:off x="7085447" y="4529933"/>
                <a:ext cx="969129" cy="342290"/>
              </a:xfrm>
              <a:custGeom>
                <a:rect b="b" l="l" r="r" t="t"/>
                <a:pathLst>
                  <a:path extrusionOk="0" h="342290" w="969129">
                    <a:moveTo>
                      <a:pt x="28215" y="32376"/>
                    </a:moveTo>
                    <a:cubicBezTo>
                      <a:pt x="34401" y="14955"/>
                      <a:pt x="50755" y="3437"/>
                      <a:pt x="69241" y="3152"/>
                    </a:cubicBezTo>
                    <a:cubicBezTo>
                      <a:pt x="191255" y="1659"/>
                      <a:pt x="650367" y="-3318"/>
                      <a:pt x="673760" y="3508"/>
                    </a:cubicBezTo>
                    <a:cubicBezTo>
                      <a:pt x="700709" y="11400"/>
                      <a:pt x="786317" y="122392"/>
                      <a:pt x="808501" y="144576"/>
                    </a:cubicBezTo>
                    <a:cubicBezTo>
                      <a:pt x="830685" y="166760"/>
                      <a:pt x="935278" y="168325"/>
                      <a:pt x="954333" y="203236"/>
                    </a:cubicBezTo>
                    <a:cubicBezTo>
                      <a:pt x="973389" y="238077"/>
                      <a:pt x="971754" y="322121"/>
                      <a:pt x="962226" y="331649"/>
                    </a:cubicBezTo>
                    <a:cubicBezTo>
                      <a:pt x="952698" y="341176"/>
                      <a:pt x="69028" y="349851"/>
                      <a:pt x="50755" y="331649"/>
                    </a:cubicBezTo>
                    <a:cubicBezTo>
                      <a:pt x="32552" y="313446"/>
                      <a:pt x="12715" y="315793"/>
                      <a:pt x="1622" y="212764"/>
                    </a:cubicBezTo>
                    <a:cubicBezTo>
                      <a:pt x="-5914" y="142585"/>
                      <a:pt x="14492" y="70914"/>
                      <a:pt x="28215" y="323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15"/>
              <p:cNvSpPr/>
              <p:nvPr/>
            </p:nvSpPr>
            <p:spPr>
              <a:xfrm>
                <a:off x="7457659" y="4545528"/>
                <a:ext cx="178397" cy="309938"/>
              </a:xfrm>
              <a:custGeom>
                <a:rect b="b" l="l" r="r" t="t"/>
                <a:pathLst>
                  <a:path extrusionOk="0" h="309938" w="178397">
                    <a:moveTo>
                      <a:pt x="154720" y="0"/>
                    </a:moveTo>
                    <a:cubicBezTo>
                      <a:pt x="167797" y="0"/>
                      <a:pt x="178398" y="10601"/>
                      <a:pt x="178398" y="23677"/>
                    </a:cubicBezTo>
                    <a:lnTo>
                      <a:pt x="178398" y="286261"/>
                    </a:lnTo>
                    <a:cubicBezTo>
                      <a:pt x="178398" y="299338"/>
                      <a:pt x="167797" y="309938"/>
                      <a:pt x="154720" y="309938"/>
                    </a:cubicBezTo>
                    <a:lnTo>
                      <a:pt x="23677" y="309938"/>
                    </a:lnTo>
                    <a:cubicBezTo>
                      <a:pt x="10601" y="309938"/>
                      <a:pt x="0" y="299338"/>
                      <a:pt x="0" y="286261"/>
                    </a:cubicBezTo>
                    <a:lnTo>
                      <a:pt x="0" y="23677"/>
                    </a:lnTo>
                    <a:cubicBezTo>
                      <a:pt x="0" y="10601"/>
                      <a:pt x="10601" y="0"/>
                      <a:pt x="236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15"/>
              <p:cNvSpPr/>
              <p:nvPr/>
            </p:nvSpPr>
            <p:spPr>
              <a:xfrm>
                <a:off x="7095175" y="4795243"/>
                <a:ext cx="959365" cy="76981"/>
              </a:xfrm>
              <a:custGeom>
                <a:rect b="b" l="l" r="r" t="t"/>
                <a:pathLst>
                  <a:path extrusionOk="0" h="76981" w="959365">
                    <a:moveTo>
                      <a:pt x="0" y="0"/>
                    </a:moveTo>
                    <a:cubicBezTo>
                      <a:pt x="11305" y="50412"/>
                      <a:pt x="26664" y="51976"/>
                      <a:pt x="41027" y="66339"/>
                    </a:cubicBezTo>
                    <a:cubicBezTo>
                      <a:pt x="59229" y="84542"/>
                      <a:pt x="942970" y="75867"/>
                      <a:pt x="952498" y="66339"/>
                    </a:cubicBezTo>
                    <a:cubicBezTo>
                      <a:pt x="957973" y="60864"/>
                      <a:pt x="960746" y="31072"/>
                      <a:pt x="958684" y="0"/>
                    </a:cubicBez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25" name="Google Shape;1025;p15"/>
              <p:cNvGrpSpPr/>
              <p:nvPr/>
            </p:nvGrpSpPr>
            <p:grpSpPr>
              <a:xfrm>
                <a:off x="7832403" y="4798104"/>
                <a:ext cx="134298" cy="134298"/>
                <a:chOff x="7832403" y="4798104"/>
                <a:chExt cx="134298" cy="134298"/>
              </a:xfrm>
            </p:grpSpPr>
            <p:sp>
              <p:nvSpPr>
                <p:cNvPr id="1026" name="Google Shape;1026;p15"/>
                <p:cNvSpPr/>
                <p:nvPr/>
              </p:nvSpPr>
              <p:spPr>
                <a:xfrm rot="-4847797">
                  <a:off x="7841012" y="4806714"/>
                  <a:ext cx="117079" cy="117079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7" name="Google Shape;1027;p15"/>
                <p:cNvSpPr/>
                <p:nvPr/>
              </p:nvSpPr>
              <p:spPr>
                <a:xfrm>
                  <a:off x="7866360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28" name="Google Shape;1028;p15"/>
              <p:cNvGrpSpPr/>
              <p:nvPr/>
            </p:nvGrpSpPr>
            <p:grpSpPr>
              <a:xfrm>
                <a:off x="7210291" y="4794935"/>
                <a:ext cx="140735" cy="140735"/>
                <a:chOff x="7210291" y="4794935"/>
                <a:chExt cx="140735" cy="140735"/>
              </a:xfrm>
            </p:grpSpPr>
            <p:sp>
              <p:nvSpPr>
                <p:cNvPr id="1029" name="Google Shape;1029;p15"/>
                <p:cNvSpPr/>
                <p:nvPr/>
              </p:nvSpPr>
              <p:spPr>
                <a:xfrm rot="-4601629">
                  <a:off x="7222180" y="4806824"/>
                  <a:ext cx="116956" cy="116956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0" name="Google Shape;1030;p15"/>
                <p:cNvSpPr/>
                <p:nvPr/>
              </p:nvSpPr>
              <p:spPr>
                <a:xfrm>
                  <a:off x="7247478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31" name="Google Shape;1031;p15"/>
              <p:cNvGrpSpPr/>
              <p:nvPr/>
            </p:nvGrpSpPr>
            <p:grpSpPr>
              <a:xfrm>
                <a:off x="7087141" y="4555767"/>
                <a:ext cx="810788" cy="122012"/>
                <a:chOff x="7087141" y="4555767"/>
                <a:chExt cx="810788" cy="122012"/>
              </a:xfrm>
            </p:grpSpPr>
            <p:sp>
              <p:nvSpPr>
                <p:cNvPr id="1032" name="Google Shape;1032;p15"/>
                <p:cNvSpPr/>
                <p:nvPr/>
              </p:nvSpPr>
              <p:spPr>
                <a:xfrm>
                  <a:off x="729433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3" name="Google Shape;1033;p15"/>
                <p:cNvSpPr/>
                <p:nvPr/>
              </p:nvSpPr>
              <p:spPr>
                <a:xfrm>
                  <a:off x="738065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4" name="Google Shape;1034;p15"/>
                <p:cNvSpPr/>
                <p:nvPr/>
              </p:nvSpPr>
              <p:spPr>
                <a:xfrm>
                  <a:off x="7208016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5" name="Google Shape;1035;p15"/>
                <p:cNvSpPr/>
                <p:nvPr/>
              </p:nvSpPr>
              <p:spPr>
                <a:xfrm>
                  <a:off x="7756317" y="4555838"/>
                  <a:ext cx="141612" cy="121941"/>
                </a:xfrm>
                <a:custGeom>
                  <a:rect b="b" l="l" r="r" t="t"/>
                  <a:pathLst>
                    <a:path extrusionOk="0" h="121941" w="141612">
                      <a:moveTo>
                        <a:pt x="36451" y="109143"/>
                      </a:moveTo>
                      <a:cubicBezTo>
                        <a:pt x="39864" y="116894"/>
                        <a:pt x="47472" y="121942"/>
                        <a:pt x="55933" y="121942"/>
                      </a:cubicBezTo>
                      <a:lnTo>
                        <a:pt x="141613" y="121942"/>
                      </a:lnTo>
                      <a:cubicBezTo>
                        <a:pt x="140048" y="120875"/>
                        <a:pt x="138697" y="119809"/>
                        <a:pt x="137560" y="118742"/>
                      </a:cubicBezTo>
                      <a:cubicBezTo>
                        <a:pt x="120922" y="102104"/>
                        <a:pt x="68661" y="35623"/>
                        <a:pt x="32185" y="0"/>
                      </a:cubicBezTo>
                      <a:lnTo>
                        <a:pt x="21306" y="0"/>
                      </a:lnTo>
                      <a:cubicBezTo>
                        <a:pt x="5948" y="0"/>
                        <a:pt x="-4362" y="15785"/>
                        <a:pt x="1824" y="29792"/>
                      </a:cubicBezTo>
                      <a:lnTo>
                        <a:pt x="36522" y="10914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6" name="Google Shape;1036;p15"/>
                <p:cNvSpPr/>
                <p:nvPr/>
              </p:nvSpPr>
              <p:spPr>
                <a:xfrm>
                  <a:off x="7087141" y="4555838"/>
                  <a:ext cx="107365" cy="121941"/>
                </a:xfrm>
                <a:custGeom>
                  <a:rect b="b" l="l" r="r" t="t"/>
                  <a:pathLst>
                    <a:path extrusionOk="0" h="121941" w="107365">
                      <a:moveTo>
                        <a:pt x="107295" y="28584"/>
                      </a:moveTo>
                      <a:cubicBezTo>
                        <a:pt x="107295" y="12799"/>
                        <a:pt x="94496" y="0"/>
                        <a:pt x="78711" y="0"/>
                      </a:cubicBezTo>
                      <a:lnTo>
                        <a:pt x="29508" y="0"/>
                      </a:lnTo>
                      <a:cubicBezTo>
                        <a:pt x="28370" y="2062"/>
                        <a:pt x="27375" y="4195"/>
                        <a:pt x="26593" y="6470"/>
                      </a:cubicBezTo>
                      <a:cubicBezTo>
                        <a:pt x="17136" y="32992"/>
                        <a:pt x="4480" y="75298"/>
                        <a:pt x="0" y="121942"/>
                      </a:cubicBezTo>
                      <a:lnTo>
                        <a:pt x="78782" y="121942"/>
                      </a:lnTo>
                      <a:cubicBezTo>
                        <a:pt x="94567" y="121942"/>
                        <a:pt x="107366" y="109143"/>
                        <a:pt x="107366" y="93358"/>
                      </a:cubicBezTo>
                      <a:lnTo>
                        <a:pt x="107366" y="2858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7" name="Google Shape;1037;p15"/>
                <p:cNvSpPr/>
                <p:nvPr/>
              </p:nvSpPr>
              <p:spPr>
                <a:xfrm>
                  <a:off x="746704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8" name="Google Shape;1038;p15"/>
                <p:cNvSpPr/>
                <p:nvPr/>
              </p:nvSpPr>
              <p:spPr>
                <a:xfrm>
                  <a:off x="7639754" y="4555767"/>
                  <a:ext cx="127846" cy="122012"/>
                </a:xfrm>
                <a:custGeom>
                  <a:rect b="b" l="l" r="r" t="t"/>
                  <a:pathLst>
                    <a:path extrusionOk="0" h="122012" w="127846">
                      <a:moveTo>
                        <a:pt x="74800" y="71"/>
                      </a:moveTo>
                      <a:lnTo>
                        <a:pt x="24815" y="71"/>
                      </a:lnTo>
                      <a:cubicBezTo>
                        <a:pt x="11092" y="71"/>
                        <a:pt x="0" y="11163"/>
                        <a:pt x="0" y="24886"/>
                      </a:cubicBezTo>
                      <a:lnTo>
                        <a:pt x="0" y="97198"/>
                      </a:lnTo>
                      <a:cubicBezTo>
                        <a:pt x="0" y="110921"/>
                        <a:pt x="11092" y="122013"/>
                        <a:pt x="24815" y="122013"/>
                      </a:cubicBezTo>
                      <a:lnTo>
                        <a:pt x="102957" y="122013"/>
                      </a:lnTo>
                      <a:cubicBezTo>
                        <a:pt x="120449" y="122013"/>
                        <a:pt x="132465" y="104450"/>
                        <a:pt x="126137" y="88168"/>
                      </a:cubicBezTo>
                      <a:lnTo>
                        <a:pt x="97980" y="15856"/>
                      </a:lnTo>
                      <a:cubicBezTo>
                        <a:pt x="94283" y="6328"/>
                        <a:pt x="85039" y="0"/>
                        <a:pt x="7480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9" name="Google Shape;1039;p15"/>
                <p:cNvSpPr/>
                <p:nvPr/>
              </p:nvSpPr>
              <p:spPr>
                <a:xfrm>
                  <a:off x="755336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699" y="0"/>
                        <a:pt x="72809" y="11110"/>
                        <a:pt x="72809" y="24815"/>
                      </a:cubicBezTo>
                      <a:lnTo>
                        <a:pt x="72809" y="97127"/>
                      </a:lnTo>
                      <a:cubicBezTo>
                        <a:pt x="72809" y="110832"/>
                        <a:pt x="61699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40" name="Google Shape;1040;p15"/>
              <p:cNvSpPr/>
              <p:nvPr/>
            </p:nvSpPr>
            <p:spPr>
              <a:xfrm>
                <a:off x="7095175" y="4711625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15"/>
              <p:cNvSpPr/>
              <p:nvPr/>
            </p:nvSpPr>
            <p:spPr>
              <a:xfrm>
                <a:off x="7095175" y="4742413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15"/>
              <p:cNvSpPr/>
              <p:nvPr/>
            </p:nvSpPr>
            <p:spPr>
              <a:xfrm>
                <a:off x="7658170" y="4711625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15"/>
              <p:cNvSpPr/>
              <p:nvPr/>
            </p:nvSpPr>
            <p:spPr>
              <a:xfrm>
                <a:off x="7658170" y="4742413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4" name="Google Shape;1044;p15"/>
            <p:cNvSpPr/>
            <p:nvPr/>
          </p:nvSpPr>
          <p:spPr>
            <a:xfrm flipH="1" rot="10800000">
              <a:off x="-565575" y="-1898801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45" name="Google Shape;1045;p15"/>
            <p:cNvGrpSpPr/>
            <p:nvPr/>
          </p:nvGrpSpPr>
          <p:grpSpPr>
            <a:xfrm>
              <a:off x="6" y="1095187"/>
              <a:ext cx="880373" cy="3316218"/>
              <a:chOff x="4226161" y="2551702"/>
              <a:chExt cx="369284" cy="1391031"/>
            </a:xfrm>
          </p:grpSpPr>
          <p:sp>
            <p:nvSpPr>
              <p:cNvPr id="1046" name="Google Shape;1046;p15"/>
              <p:cNvSpPr/>
              <p:nvPr/>
            </p:nvSpPr>
            <p:spPr>
              <a:xfrm>
                <a:off x="4226161" y="2551702"/>
                <a:ext cx="369284" cy="1391031"/>
              </a:xfrm>
              <a:custGeom>
                <a:rect b="b" l="l" r="r" t="t"/>
                <a:pathLst>
                  <a:path extrusionOk="0" h="1391031" w="369284">
                    <a:moveTo>
                      <a:pt x="0" y="0"/>
                    </a:moveTo>
                    <a:lnTo>
                      <a:pt x="369284" y="0"/>
                    </a:lnTo>
                    <a:lnTo>
                      <a:pt x="369284" y="1391031"/>
                    </a:lnTo>
                    <a:lnTo>
                      <a:pt x="0" y="13910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15"/>
              <p:cNvSpPr/>
              <p:nvPr/>
            </p:nvSpPr>
            <p:spPr>
              <a:xfrm>
                <a:off x="4260166" y="2628378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15"/>
              <p:cNvSpPr/>
              <p:nvPr/>
            </p:nvSpPr>
            <p:spPr>
              <a:xfrm>
                <a:off x="4260166" y="2775730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15"/>
              <p:cNvSpPr/>
              <p:nvPr/>
            </p:nvSpPr>
            <p:spPr>
              <a:xfrm>
                <a:off x="4260166" y="2923177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15"/>
              <p:cNvSpPr/>
              <p:nvPr/>
            </p:nvSpPr>
            <p:spPr>
              <a:xfrm>
                <a:off x="4260166" y="3070529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15"/>
              <p:cNvSpPr/>
              <p:nvPr/>
            </p:nvSpPr>
            <p:spPr>
              <a:xfrm>
                <a:off x="4260166" y="3217976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15"/>
              <p:cNvSpPr/>
              <p:nvPr/>
            </p:nvSpPr>
            <p:spPr>
              <a:xfrm>
                <a:off x="4260166" y="3365328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15"/>
              <p:cNvSpPr/>
              <p:nvPr/>
            </p:nvSpPr>
            <p:spPr>
              <a:xfrm>
                <a:off x="4260166" y="3512775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4" name="Google Shape;1054;p15"/>
            <p:cNvGrpSpPr/>
            <p:nvPr/>
          </p:nvGrpSpPr>
          <p:grpSpPr>
            <a:xfrm>
              <a:off x="8073212" y="2956850"/>
              <a:ext cx="1070799" cy="1651759"/>
              <a:chOff x="10845581" y="3660650"/>
              <a:chExt cx="642274" cy="990679"/>
            </a:xfrm>
          </p:grpSpPr>
          <p:sp>
            <p:nvSpPr>
              <p:cNvPr id="1055" name="Google Shape;1055;p15"/>
              <p:cNvSpPr/>
              <p:nvPr/>
            </p:nvSpPr>
            <p:spPr>
              <a:xfrm>
                <a:off x="10862220" y="3678852"/>
                <a:ext cx="609069" cy="972477"/>
              </a:xfrm>
              <a:custGeom>
                <a:rect b="b" l="l" r="r" t="t"/>
                <a:pathLst>
                  <a:path extrusionOk="0" h="972477" w="609069">
                    <a:moveTo>
                      <a:pt x="0" y="0"/>
                    </a:moveTo>
                    <a:lnTo>
                      <a:pt x="609069" y="0"/>
                    </a:lnTo>
                    <a:lnTo>
                      <a:pt x="609069" y="972478"/>
                    </a:lnTo>
                    <a:lnTo>
                      <a:pt x="0" y="97247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15"/>
              <p:cNvSpPr/>
              <p:nvPr/>
            </p:nvSpPr>
            <p:spPr>
              <a:xfrm>
                <a:off x="10845581" y="3660650"/>
                <a:ext cx="642274" cy="96700"/>
              </a:xfrm>
              <a:custGeom>
                <a:rect b="b" l="l" r="r" t="t"/>
                <a:pathLst>
                  <a:path extrusionOk="0" h="96700" w="642274">
                    <a:moveTo>
                      <a:pt x="0" y="0"/>
                    </a:moveTo>
                    <a:lnTo>
                      <a:pt x="642275" y="0"/>
                    </a:lnTo>
                    <a:lnTo>
                      <a:pt x="642275" y="96700"/>
                    </a:lnTo>
                    <a:lnTo>
                      <a:pt x="0" y="967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15"/>
              <p:cNvSpPr/>
              <p:nvPr/>
            </p:nvSpPr>
            <p:spPr>
              <a:xfrm>
                <a:off x="10845581" y="3898774"/>
                <a:ext cx="642274" cy="96700"/>
              </a:xfrm>
              <a:custGeom>
                <a:rect b="b" l="l" r="r" t="t"/>
                <a:pathLst>
                  <a:path extrusionOk="0" h="96700" w="642274">
                    <a:moveTo>
                      <a:pt x="0" y="0"/>
                    </a:moveTo>
                    <a:lnTo>
                      <a:pt x="642275" y="0"/>
                    </a:lnTo>
                    <a:lnTo>
                      <a:pt x="642275" y="96700"/>
                    </a:lnTo>
                    <a:lnTo>
                      <a:pt x="0" y="967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15"/>
              <p:cNvSpPr/>
              <p:nvPr/>
            </p:nvSpPr>
            <p:spPr>
              <a:xfrm>
                <a:off x="10845581" y="4136899"/>
                <a:ext cx="642274" cy="96700"/>
              </a:xfrm>
              <a:custGeom>
                <a:rect b="b" l="l" r="r" t="t"/>
                <a:pathLst>
                  <a:path extrusionOk="0" h="96700" w="642274">
                    <a:moveTo>
                      <a:pt x="0" y="0"/>
                    </a:moveTo>
                    <a:lnTo>
                      <a:pt x="642275" y="0"/>
                    </a:lnTo>
                    <a:lnTo>
                      <a:pt x="642275" y="96700"/>
                    </a:lnTo>
                    <a:lnTo>
                      <a:pt x="0" y="967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15"/>
              <p:cNvSpPr/>
              <p:nvPr/>
            </p:nvSpPr>
            <p:spPr>
              <a:xfrm>
                <a:off x="10845581" y="4375094"/>
                <a:ext cx="642274" cy="96700"/>
              </a:xfrm>
              <a:custGeom>
                <a:rect b="b" l="l" r="r" t="t"/>
                <a:pathLst>
                  <a:path extrusionOk="0" h="96700" w="642274">
                    <a:moveTo>
                      <a:pt x="0" y="0"/>
                    </a:moveTo>
                    <a:lnTo>
                      <a:pt x="642275" y="0"/>
                    </a:lnTo>
                    <a:lnTo>
                      <a:pt x="642275" y="96700"/>
                    </a:lnTo>
                    <a:lnTo>
                      <a:pt x="0" y="967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60" name="Google Shape;1060;p15"/>
          <p:cNvSpPr txBox="1"/>
          <p:nvPr>
            <p:ph type="title"/>
          </p:nvPr>
        </p:nvSpPr>
        <p:spPr>
          <a:xfrm>
            <a:off x="2038200" y="2305800"/>
            <a:ext cx="50676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1" name="Google Shape;1061;p15"/>
          <p:cNvSpPr txBox="1"/>
          <p:nvPr>
            <p:ph hasCustomPrompt="1" idx="2" type="title"/>
          </p:nvPr>
        </p:nvSpPr>
        <p:spPr>
          <a:xfrm>
            <a:off x="3745950" y="1273800"/>
            <a:ext cx="1652100" cy="1108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Google Shape;1063;p16"/>
          <p:cNvGrpSpPr/>
          <p:nvPr/>
        </p:nvGrpSpPr>
        <p:grpSpPr>
          <a:xfrm>
            <a:off x="-1061171" y="-1898801"/>
            <a:ext cx="11141634" cy="7042181"/>
            <a:chOff x="-1061171" y="-1898801"/>
            <a:chExt cx="11141634" cy="7042181"/>
          </a:xfrm>
        </p:grpSpPr>
        <p:sp>
          <p:nvSpPr>
            <p:cNvPr id="1064" name="Google Shape;1064;p16"/>
            <p:cNvSpPr/>
            <p:nvPr/>
          </p:nvSpPr>
          <p:spPr>
            <a:xfrm flipH="1">
              <a:off x="-1061171" y="36442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16"/>
            <p:cNvSpPr/>
            <p:nvPr/>
          </p:nvSpPr>
          <p:spPr>
            <a:xfrm>
              <a:off x="6001342" y="36354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6" name="Google Shape;1066;p16"/>
            <p:cNvGrpSpPr/>
            <p:nvPr/>
          </p:nvGrpSpPr>
          <p:grpSpPr>
            <a:xfrm>
              <a:off x="0" y="4411297"/>
              <a:ext cx="9145641" cy="732083"/>
              <a:chOff x="0" y="4411297"/>
              <a:chExt cx="9145641" cy="732083"/>
            </a:xfrm>
          </p:grpSpPr>
          <p:sp>
            <p:nvSpPr>
              <p:cNvPr id="1067" name="Google Shape;1067;p16"/>
              <p:cNvSpPr/>
              <p:nvPr/>
            </p:nvSpPr>
            <p:spPr>
              <a:xfrm>
                <a:off x="0" y="4411297"/>
                <a:ext cx="9145641" cy="732083"/>
              </a:xfrm>
              <a:custGeom>
                <a:rect b="b" l="l" r="r" t="t"/>
                <a:pathLst>
                  <a:path extrusionOk="0" h="719492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719493"/>
                    </a:lnTo>
                    <a:lnTo>
                      <a:pt x="0" y="71949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68" name="Google Shape;1068;p16"/>
              <p:cNvGrpSpPr/>
              <p:nvPr/>
            </p:nvGrpSpPr>
            <p:grpSpPr>
              <a:xfrm>
                <a:off x="199258" y="4805874"/>
                <a:ext cx="8745603" cy="54742"/>
                <a:chOff x="6211719" y="5092027"/>
                <a:chExt cx="5100369" cy="31925"/>
              </a:xfrm>
            </p:grpSpPr>
            <p:sp>
              <p:nvSpPr>
                <p:cNvPr id="1069" name="Google Shape;1069;p16"/>
                <p:cNvSpPr/>
                <p:nvPr/>
              </p:nvSpPr>
              <p:spPr>
                <a:xfrm>
                  <a:off x="6211719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0" name="Google Shape;1070;p16"/>
                <p:cNvSpPr/>
                <p:nvPr/>
              </p:nvSpPr>
              <p:spPr>
                <a:xfrm>
                  <a:off x="6744352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1" name="Google Shape;1071;p16"/>
                <p:cNvSpPr/>
                <p:nvPr/>
              </p:nvSpPr>
              <p:spPr>
                <a:xfrm>
                  <a:off x="7276986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2" name="Google Shape;1072;p16"/>
                <p:cNvSpPr/>
                <p:nvPr/>
              </p:nvSpPr>
              <p:spPr>
                <a:xfrm>
                  <a:off x="7809620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3" name="Google Shape;1073;p16"/>
                <p:cNvSpPr/>
                <p:nvPr/>
              </p:nvSpPr>
              <p:spPr>
                <a:xfrm>
                  <a:off x="8342253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4" name="Google Shape;1074;p16"/>
                <p:cNvSpPr/>
                <p:nvPr/>
              </p:nvSpPr>
              <p:spPr>
                <a:xfrm>
                  <a:off x="8874887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5" name="Google Shape;1075;p16"/>
                <p:cNvSpPr/>
                <p:nvPr/>
              </p:nvSpPr>
              <p:spPr>
                <a:xfrm>
                  <a:off x="9407449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6" name="Google Shape;1076;p16"/>
                <p:cNvSpPr/>
                <p:nvPr/>
              </p:nvSpPr>
              <p:spPr>
                <a:xfrm>
                  <a:off x="9940083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7" name="Google Shape;1077;p16"/>
                <p:cNvSpPr/>
                <p:nvPr/>
              </p:nvSpPr>
              <p:spPr>
                <a:xfrm>
                  <a:off x="10472717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8" name="Google Shape;1078;p16"/>
                <p:cNvSpPr/>
                <p:nvPr/>
              </p:nvSpPr>
              <p:spPr>
                <a:xfrm>
                  <a:off x="11005350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79" name="Google Shape;1079;p16"/>
              <p:cNvSpPr/>
              <p:nvPr/>
            </p:nvSpPr>
            <p:spPr>
              <a:xfrm>
                <a:off x="0" y="4411297"/>
                <a:ext cx="9145641" cy="115900"/>
              </a:xfrm>
              <a:custGeom>
                <a:rect b="b" l="l" r="r" t="t"/>
                <a:pathLst>
                  <a:path extrusionOk="0" h="113907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113907"/>
                    </a:lnTo>
                    <a:lnTo>
                      <a:pt x="0" y="113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0" name="Google Shape;1080;p16"/>
            <p:cNvGrpSpPr/>
            <p:nvPr/>
          </p:nvGrpSpPr>
          <p:grpSpPr>
            <a:xfrm>
              <a:off x="6791683" y="4297732"/>
              <a:ext cx="1036190" cy="494122"/>
              <a:chOff x="6254310" y="4961498"/>
              <a:chExt cx="749071" cy="357205"/>
            </a:xfrm>
          </p:grpSpPr>
          <p:sp>
            <p:nvSpPr>
              <p:cNvPr id="1081" name="Google Shape;1081;p16"/>
              <p:cNvSpPr/>
              <p:nvPr/>
            </p:nvSpPr>
            <p:spPr>
              <a:xfrm>
                <a:off x="6275909" y="4961498"/>
                <a:ext cx="708346" cy="310063"/>
              </a:xfrm>
              <a:custGeom>
                <a:rect b="b" l="l" r="r" t="t"/>
                <a:pathLst>
                  <a:path extrusionOk="0" h="310063" w="708346">
                    <a:moveTo>
                      <a:pt x="681255" y="310064"/>
                    </a:moveTo>
                    <a:lnTo>
                      <a:pt x="10966" y="310064"/>
                    </a:lnTo>
                    <a:cubicBezTo>
                      <a:pt x="10966" y="310064"/>
                      <a:pt x="-13707" y="235975"/>
                      <a:pt x="10966" y="211302"/>
                    </a:cubicBezTo>
                    <a:cubicBezTo>
                      <a:pt x="35638" y="186629"/>
                      <a:pt x="150115" y="157406"/>
                      <a:pt x="156869" y="150722"/>
                    </a:cubicBezTo>
                    <a:cubicBezTo>
                      <a:pt x="163624" y="144038"/>
                      <a:pt x="253356" y="27287"/>
                      <a:pt x="269070" y="11573"/>
                    </a:cubicBezTo>
                    <a:cubicBezTo>
                      <a:pt x="284784" y="-4141"/>
                      <a:pt x="625866" y="-3572"/>
                      <a:pt x="654591" y="11573"/>
                    </a:cubicBezTo>
                    <a:cubicBezTo>
                      <a:pt x="665755" y="17475"/>
                      <a:pt x="700311" y="204689"/>
                      <a:pt x="708203" y="280272"/>
                    </a:cubicBezTo>
                    <a:cubicBezTo>
                      <a:pt x="709838" y="296270"/>
                      <a:pt x="697324" y="310064"/>
                      <a:pt x="681255" y="31006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16"/>
              <p:cNvSpPr/>
              <p:nvPr/>
            </p:nvSpPr>
            <p:spPr>
              <a:xfrm>
                <a:off x="6395307" y="4961498"/>
                <a:ext cx="571811" cy="167164"/>
              </a:xfrm>
              <a:custGeom>
                <a:rect b="b" l="l" r="r" t="t"/>
                <a:pathLst>
                  <a:path extrusionOk="0" h="167164" w="571811">
                    <a:moveTo>
                      <a:pt x="0" y="164658"/>
                    </a:moveTo>
                    <a:cubicBezTo>
                      <a:pt x="19909" y="158045"/>
                      <a:pt x="35125" y="153068"/>
                      <a:pt x="37471" y="150722"/>
                    </a:cubicBezTo>
                    <a:cubicBezTo>
                      <a:pt x="44226" y="143967"/>
                      <a:pt x="133958" y="27287"/>
                      <a:pt x="149672" y="11573"/>
                    </a:cubicBezTo>
                    <a:cubicBezTo>
                      <a:pt x="165386" y="-4141"/>
                      <a:pt x="506468" y="-3572"/>
                      <a:pt x="535193" y="11573"/>
                    </a:cubicBezTo>
                    <a:cubicBezTo>
                      <a:pt x="542233" y="15270"/>
                      <a:pt x="558657" y="91635"/>
                      <a:pt x="571812" y="166365"/>
                    </a:cubicBezTo>
                    <a:cubicBezTo>
                      <a:pt x="453211" y="168427"/>
                      <a:pt x="142988" y="166009"/>
                      <a:pt x="0" y="1646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83" name="Google Shape;1083;p16"/>
              <p:cNvGrpSpPr/>
              <p:nvPr/>
            </p:nvGrpSpPr>
            <p:grpSpPr>
              <a:xfrm>
                <a:off x="6457451" y="4978709"/>
                <a:ext cx="489261" cy="124694"/>
                <a:chOff x="6457451" y="4978709"/>
                <a:chExt cx="489261" cy="124694"/>
              </a:xfrm>
            </p:grpSpPr>
            <p:sp>
              <p:nvSpPr>
                <p:cNvPr id="1084" name="Google Shape;1084;p16"/>
                <p:cNvSpPr/>
                <p:nvPr/>
              </p:nvSpPr>
              <p:spPr>
                <a:xfrm>
                  <a:off x="6457451" y="4980324"/>
                  <a:ext cx="193116" cy="123008"/>
                </a:xfrm>
                <a:custGeom>
                  <a:rect b="b" l="l" r="r" t="t"/>
                  <a:pathLst>
                    <a:path extrusionOk="0" h="123008" w="193116">
                      <a:moveTo>
                        <a:pt x="162897" y="123008"/>
                      </a:moveTo>
                      <a:lnTo>
                        <a:pt x="0" y="123008"/>
                      </a:lnTo>
                      <a:cubicBezTo>
                        <a:pt x="0" y="123008"/>
                        <a:pt x="79920" y="15856"/>
                        <a:pt x="112201" y="7395"/>
                      </a:cubicBezTo>
                      <a:cubicBezTo>
                        <a:pt x="125568" y="3840"/>
                        <a:pt x="155858" y="1493"/>
                        <a:pt x="193116" y="0"/>
                      </a:cubicBezTo>
                      <a:lnTo>
                        <a:pt x="162897" y="12300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5" name="Google Shape;1085;p16"/>
                <p:cNvSpPr/>
                <p:nvPr/>
              </p:nvSpPr>
              <p:spPr>
                <a:xfrm>
                  <a:off x="6645946" y="4978709"/>
                  <a:ext cx="149529" cy="124694"/>
                </a:xfrm>
                <a:custGeom>
                  <a:rect b="b" l="l" r="r" t="t"/>
                  <a:pathLst>
                    <a:path extrusionOk="0" h="124694" w="149529">
                      <a:moveTo>
                        <a:pt x="0" y="124624"/>
                      </a:moveTo>
                      <a:cubicBezTo>
                        <a:pt x="3768" y="99595"/>
                        <a:pt x="15358" y="24084"/>
                        <a:pt x="19980" y="1117"/>
                      </a:cubicBezTo>
                      <a:cubicBezTo>
                        <a:pt x="58518" y="-20"/>
                        <a:pt x="102602" y="-305"/>
                        <a:pt x="142846" y="335"/>
                      </a:cubicBezTo>
                      <a:lnTo>
                        <a:pt x="149530" y="124695"/>
                      </a:lnTo>
                      <a:lnTo>
                        <a:pt x="0" y="1246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6" name="Google Shape;1086;p16"/>
                <p:cNvSpPr/>
                <p:nvPr/>
              </p:nvSpPr>
              <p:spPr>
                <a:xfrm>
                  <a:off x="6810052" y="4979328"/>
                  <a:ext cx="136660" cy="123932"/>
                </a:xfrm>
                <a:custGeom>
                  <a:rect b="b" l="l" r="r" t="t"/>
                  <a:pathLst>
                    <a:path extrusionOk="0" h="123932" w="136660">
                      <a:moveTo>
                        <a:pt x="71" y="0"/>
                      </a:moveTo>
                      <a:cubicBezTo>
                        <a:pt x="54892" y="1280"/>
                        <a:pt x="98336" y="4124"/>
                        <a:pt x="103028" y="8319"/>
                      </a:cubicBezTo>
                      <a:cubicBezTo>
                        <a:pt x="115400" y="19269"/>
                        <a:pt x="136660" y="123933"/>
                        <a:pt x="136660" y="123933"/>
                      </a:cubicBezTo>
                      <a:lnTo>
                        <a:pt x="7110" y="123933"/>
                      </a:lnTo>
                      <a:cubicBezTo>
                        <a:pt x="6613" y="97483"/>
                        <a:pt x="4906" y="3356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87" name="Google Shape;1087;p16"/>
              <p:cNvGrpSpPr/>
              <p:nvPr/>
            </p:nvGrpSpPr>
            <p:grpSpPr>
              <a:xfrm>
                <a:off x="6374616" y="5204654"/>
                <a:ext cx="114049" cy="114049"/>
                <a:chOff x="6374616" y="5204654"/>
                <a:chExt cx="114049" cy="114049"/>
              </a:xfrm>
            </p:grpSpPr>
            <p:sp>
              <p:nvSpPr>
                <p:cNvPr id="1088" name="Google Shape;1088;p16"/>
                <p:cNvSpPr/>
                <p:nvPr/>
              </p:nvSpPr>
              <p:spPr>
                <a:xfrm>
                  <a:off x="6374616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9" name="Google Shape;1089;p16"/>
                <p:cNvSpPr/>
                <p:nvPr/>
              </p:nvSpPr>
              <p:spPr>
                <a:xfrm>
                  <a:off x="6399075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90" name="Google Shape;1090;p16"/>
              <p:cNvGrpSpPr/>
              <p:nvPr/>
            </p:nvGrpSpPr>
            <p:grpSpPr>
              <a:xfrm>
                <a:off x="6789361" y="5204654"/>
                <a:ext cx="114049" cy="114049"/>
                <a:chOff x="6789361" y="5204654"/>
                <a:chExt cx="114049" cy="114049"/>
              </a:xfrm>
            </p:grpSpPr>
            <p:sp>
              <p:nvSpPr>
                <p:cNvPr id="1091" name="Google Shape;1091;p16"/>
                <p:cNvSpPr/>
                <p:nvPr/>
              </p:nvSpPr>
              <p:spPr>
                <a:xfrm>
                  <a:off x="6789361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2" name="Google Shape;1092;p16"/>
                <p:cNvSpPr/>
                <p:nvPr/>
              </p:nvSpPr>
              <p:spPr>
                <a:xfrm>
                  <a:off x="6813891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93" name="Google Shape;1093;p16"/>
              <p:cNvSpPr/>
              <p:nvPr/>
            </p:nvSpPr>
            <p:spPr>
              <a:xfrm>
                <a:off x="6930216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9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16"/>
              <p:cNvSpPr/>
              <p:nvPr/>
            </p:nvSpPr>
            <p:spPr>
              <a:xfrm>
                <a:off x="6254310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8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16"/>
              <p:cNvSpPr/>
              <p:nvPr/>
            </p:nvSpPr>
            <p:spPr>
              <a:xfrm>
                <a:off x="6962355" y="5157157"/>
                <a:ext cx="28938" cy="40244"/>
              </a:xfrm>
              <a:custGeom>
                <a:rect b="b" l="l" r="r" t="t"/>
                <a:pathLst>
                  <a:path extrusionOk="0" h="40244" w="28938">
                    <a:moveTo>
                      <a:pt x="22753" y="0"/>
                    </a:moveTo>
                    <a:cubicBezTo>
                      <a:pt x="26169" y="0"/>
                      <a:pt x="28939" y="2770"/>
                      <a:pt x="28939" y="6186"/>
                    </a:cubicBezTo>
                    <a:lnTo>
                      <a:pt x="28939" y="34058"/>
                    </a:lnTo>
                    <a:cubicBezTo>
                      <a:pt x="28939" y="37475"/>
                      <a:pt x="26169" y="40244"/>
                      <a:pt x="22753" y="40244"/>
                    </a:cubicBezTo>
                    <a:lnTo>
                      <a:pt x="6186" y="40244"/>
                    </a:lnTo>
                    <a:cubicBezTo>
                      <a:pt x="2770" y="40244"/>
                      <a:pt x="0" y="37475"/>
                      <a:pt x="0" y="34058"/>
                    </a:cubicBezTo>
                    <a:lnTo>
                      <a:pt x="0" y="6186"/>
                    </a:lnTo>
                    <a:cubicBezTo>
                      <a:pt x="0" y="2769"/>
                      <a:pt x="2770" y="0"/>
                      <a:pt x="6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16"/>
              <p:cNvSpPr/>
              <p:nvPr/>
            </p:nvSpPr>
            <p:spPr>
              <a:xfrm>
                <a:off x="6269170" y="5177635"/>
                <a:ext cx="47141" cy="21615"/>
              </a:xfrm>
              <a:custGeom>
                <a:rect b="b" l="l" r="r" t="t"/>
                <a:pathLst>
                  <a:path extrusionOk="0" h="21615" w="47141">
                    <a:moveTo>
                      <a:pt x="10808" y="0"/>
                    </a:moveTo>
                    <a:lnTo>
                      <a:pt x="36334" y="0"/>
                    </a:lnTo>
                    <a:cubicBezTo>
                      <a:pt x="42306" y="0"/>
                      <a:pt x="47141" y="4835"/>
                      <a:pt x="47141" y="10808"/>
                    </a:cubicBezTo>
                    <a:cubicBezTo>
                      <a:pt x="47141" y="16780"/>
                      <a:pt x="42306" y="21615"/>
                      <a:pt x="36334" y="21615"/>
                    </a:cubicBezTo>
                    <a:lnTo>
                      <a:pt x="10808" y="21615"/>
                    </a:lnTo>
                    <a:cubicBezTo>
                      <a:pt x="4835" y="21615"/>
                      <a:pt x="0" y="16780"/>
                      <a:pt x="0" y="10808"/>
                    </a:cubicBezTo>
                    <a:cubicBezTo>
                      <a:pt x="0" y="4835"/>
                      <a:pt x="4835" y="0"/>
                      <a:pt x="108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7" name="Google Shape;1097;p16"/>
            <p:cNvGrpSpPr/>
            <p:nvPr/>
          </p:nvGrpSpPr>
          <p:grpSpPr>
            <a:xfrm>
              <a:off x="3603174" y="4234893"/>
              <a:ext cx="1036183" cy="480559"/>
              <a:chOff x="7466813" y="5016553"/>
              <a:chExt cx="659317" cy="305777"/>
            </a:xfrm>
          </p:grpSpPr>
          <p:sp>
            <p:nvSpPr>
              <p:cNvPr id="1098" name="Google Shape;1098;p16"/>
              <p:cNvSpPr/>
              <p:nvPr/>
            </p:nvSpPr>
            <p:spPr>
              <a:xfrm>
                <a:off x="7469242" y="5016553"/>
                <a:ext cx="652717" cy="221875"/>
              </a:xfrm>
              <a:custGeom>
                <a:rect b="b" l="l" r="r" t="t"/>
                <a:pathLst>
                  <a:path extrusionOk="0" h="221875" w="652717">
                    <a:moveTo>
                      <a:pt x="29728" y="150203"/>
                    </a:moveTo>
                    <a:cubicBezTo>
                      <a:pt x="67911" y="125459"/>
                      <a:pt x="146906" y="113372"/>
                      <a:pt x="167882" y="110457"/>
                    </a:cubicBezTo>
                    <a:cubicBezTo>
                      <a:pt x="171295" y="109959"/>
                      <a:pt x="174352" y="108537"/>
                      <a:pt x="176769" y="106119"/>
                    </a:cubicBezTo>
                    <a:cubicBezTo>
                      <a:pt x="192626" y="90619"/>
                      <a:pt x="256690" y="30466"/>
                      <a:pt x="309875" y="14681"/>
                    </a:cubicBezTo>
                    <a:cubicBezTo>
                      <a:pt x="371095" y="-3593"/>
                      <a:pt x="505337" y="-6153"/>
                      <a:pt x="539253" y="14681"/>
                    </a:cubicBezTo>
                    <a:cubicBezTo>
                      <a:pt x="559518" y="27195"/>
                      <a:pt x="585399" y="49877"/>
                      <a:pt x="604313" y="66159"/>
                    </a:cubicBezTo>
                    <a:cubicBezTo>
                      <a:pt x="604313" y="66159"/>
                      <a:pt x="643206" y="98156"/>
                      <a:pt x="649321" y="129512"/>
                    </a:cubicBezTo>
                    <a:cubicBezTo>
                      <a:pt x="655436" y="160940"/>
                      <a:pt x="653232" y="197985"/>
                      <a:pt x="643206" y="208010"/>
                    </a:cubicBezTo>
                    <a:cubicBezTo>
                      <a:pt x="633181" y="218036"/>
                      <a:pt x="613556" y="221875"/>
                      <a:pt x="613556" y="221875"/>
                    </a:cubicBezTo>
                    <a:lnTo>
                      <a:pt x="16219" y="221875"/>
                    </a:lnTo>
                    <a:cubicBezTo>
                      <a:pt x="8042" y="221875"/>
                      <a:pt x="1216" y="215689"/>
                      <a:pt x="363" y="207512"/>
                    </a:cubicBezTo>
                    <a:cubicBezTo>
                      <a:pt x="-1273" y="192439"/>
                      <a:pt x="1643" y="168406"/>
                      <a:pt x="29799" y="1502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99" name="Google Shape;1099;p16"/>
              <p:cNvGrpSpPr/>
              <p:nvPr/>
            </p:nvGrpSpPr>
            <p:grpSpPr>
              <a:xfrm>
                <a:off x="7658667" y="5030727"/>
                <a:ext cx="387827" cy="96780"/>
                <a:chOff x="7658667" y="5030727"/>
                <a:chExt cx="387827" cy="96780"/>
              </a:xfrm>
            </p:grpSpPr>
            <p:sp>
              <p:nvSpPr>
                <p:cNvPr id="1100" name="Google Shape;1100;p16"/>
                <p:cNvSpPr/>
                <p:nvPr/>
              </p:nvSpPr>
              <p:spPr>
                <a:xfrm>
                  <a:off x="7658667" y="5031447"/>
                  <a:ext cx="215442" cy="96060"/>
                </a:xfrm>
                <a:custGeom>
                  <a:rect b="b" l="l" r="r" t="t"/>
                  <a:pathLst>
                    <a:path extrusionOk="0" h="96060" w="215442">
                      <a:moveTo>
                        <a:pt x="203782" y="84968"/>
                      </a:moveTo>
                      <a:lnTo>
                        <a:pt x="0" y="96060"/>
                      </a:lnTo>
                      <a:cubicBezTo>
                        <a:pt x="0" y="96060"/>
                        <a:pt x="73521" y="33774"/>
                        <a:pt x="115187" y="15500"/>
                      </a:cubicBezTo>
                      <a:cubicBezTo>
                        <a:pt x="136163" y="6328"/>
                        <a:pt x="175696" y="1564"/>
                        <a:pt x="215443" y="0"/>
                      </a:cubicBezTo>
                      <a:lnTo>
                        <a:pt x="203782" y="8496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1" name="Google Shape;1101;p16"/>
                <p:cNvSpPr/>
                <p:nvPr/>
              </p:nvSpPr>
              <p:spPr>
                <a:xfrm>
                  <a:off x="7891175" y="5030727"/>
                  <a:ext cx="155319" cy="84053"/>
                </a:xfrm>
                <a:custGeom>
                  <a:rect b="b" l="l" r="r" t="t"/>
                  <a:pathLst>
                    <a:path extrusionOk="0" h="84053" w="155319">
                      <a:moveTo>
                        <a:pt x="0" y="152"/>
                      </a:moveTo>
                      <a:cubicBezTo>
                        <a:pt x="33347" y="-488"/>
                        <a:pt x="64988" y="934"/>
                        <a:pt x="83831" y="3707"/>
                      </a:cubicBezTo>
                      <a:cubicBezTo>
                        <a:pt x="109001" y="7404"/>
                        <a:pt x="133958" y="29802"/>
                        <a:pt x="150952" y="48431"/>
                      </a:cubicBezTo>
                      <a:cubicBezTo>
                        <a:pt x="160480" y="58883"/>
                        <a:pt x="153441" y="75734"/>
                        <a:pt x="139291" y="76517"/>
                      </a:cubicBezTo>
                      <a:lnTo>
                        <a:pt x="0" y="84054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02" name="Google Shape;1102;p16"/>
              <p:cNvSpPr/>
              <p:nvPr/>
            </p:nvSpPr>
            <p:spPr>
              <a:xfrm>
                <a:off x="7466813" y="5174127"/>
                <a:ext cx="63370" cy="41670"/>
              </a:xfrm>
              <a:custGeom>
                <a:rect b="b" l="l" r="r" t="t"/>
                <a:pathLst>
                  <a:path extrusionOk="0" h="41670" w="63370">
                    <a:moveTo>
                      <a:pt x="19571" y="2655"/>
                    </a:moveTo>
                    <a:cubicBezTo>
                      <a:pt x="19571" y="2655"/>
                      <a:pt x="63371" y="-3318"/>
                      <a:pt x="63371" y="2655"/>
                    </a:cubicBezTo>
                    <a:cubicBezTo>
                      <a:pt x="63371" y="8627"/>
                      <a:pt x="45382" y="33655"/>
                      <a:pt x="33863" y="37495"/>
                    </a:cubicBezTo>
                    <a:cubicBezTo>
                      <a:pt x="22273" y="41335"/>
                      <a:pt x="5564" y="43254"/>
                      <a:pt x="2365" y="40055"/>
                    </a:cubicBezTo>
                    <a:cubicBezTo>
                      <a:pt x="-835" y="36855"/>
                      <a:pt x="-4675" y="19221"/>
                      <a:pt x="19571" y="26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16"/>
              <p:cNvSpPr/>
              <p:nvPr/>
            </p:nvSpPr>
            <p:spPr>
              <a:xfrm>
                <a:off x="8103054" y="5144572"/>
                <a:ext cx="23076" cy="59157"/>
              </a:xfrm>
              <a:custGeom>
                <a:rect b="b" l="l" r="r" t="t"/>
                <a:pathLst>
                  <a:path extrusionOk="0" h="59157" w="23076">
                    <a:moveTo>
                      <a:pt x="17926" y="0"/>
                    </a:moveTo>
                    <a:cubicBezTo>
                      <a:pt x="17926" y="0"/>
                      <a:pt x="1643" y="853"/>
                      <a:pt x="1643" y="8888"/>
                    </a:cubicBezTo>
                    <a:cubicBezTo>
                      <a:pt x="1643" y="16922"/>
                      <a:pt x="-2054" y="49417"/>
                      <a:pt x="1643" y="53114"/>
                    </a:cubicBezTo>
                    <a:cubicBezTo>
                      <a:pt x="5341" y="56811"/>
                      <a:pt x="17926" y="59158"/>
                      <a:pt x="17926" y="59158"/>
                    </a:cubicBezTo>
                    <a:cubicBezTo>
                      <a:pt x="17926" y="59158"/>
                      <a:pt x="29516" y="27943"/>
                      <a:pt x="17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p16"/>
              <p:cNvSpPr/>
              <p:nvPr/>
            </p:nvSpPr>
            <p:spPr>
              <a:xfrm rot="-798371">
                <a:off x="7904803" y="5179083"/>
                <a:ext cx="118662" cy="118662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1"/>
                      <a:pt x="26581" y="0"/>
                      <a:pt x="59371" y="0"/>
                    </a:cubicBezTo>
                    <a:cubicBezTo>
                      <a:pt x="92161" y="0"/>
                      <a:pt x="118742" y="26581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16"/>
              <p:cNvSpPr/>
              <p:nvPr/>
            </p:nvSpPr>
            <p:spPr>
              <a:xfrm>
                <a:off x="7930424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16"/>
              <p:cNvSpPr/>
              <p:nvPr/>
            </p:nvSpPr>
            <p:spPr>
              <a:xfrm rot="-2700000">
                <a:off x="7554797" y="5178916"/>
                <a:ext cx="118808" cy="118808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2"/>
                      <a:pt x="26581" y="0"/>
                      <a:pt x="59371" y="0"/>
                    </a:cubicBezTo>
                    <a:cubicBezTo>
                      <a:pt x="92161" y="0"/>
                      <a:pt x="118742" y="26582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16"/>
              <p:cNvSpPr/>
              <p:nvPr/>
            </p:nvSpPr>
            <p:spPr>
              <a:xfrm>
                <a:off x="7580312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8" name="Google Shape;1108;p16"/>
            <p:cNvGrpSpPr/>
            <p:nvPr/>
          </p:nvGrpSpPr>
          <p:grpSpPr>
            <a:xfrm flipH="1">
              <a:off x="1370968" y="4236181"/>
              <a:ext cx="1405334" cy="588358"/>
              <a:chOff x="7085447" y="4529933"/>
              <a:chExt cx="969129" cy="405736"/>
            </a:xfrm>
          </p:grpSpPr>
          <p:sp>
            <p:nvSpPr>
              <p:cNvPr id="1109" name="Google Shape;1109;p16"/>
              <p:cNvSpPr/>
              <p:nvPr/>
            </p:nvSpPr>
            <p:spPr>
              <a:xfrm>
                <a:off x="7085447" y="4529933"/>
                <a:ext cx="969129" cy="342290"/>
              </a:xfrm>
              <a:custGeom>
                <a:rect b="b" l="l" r="r" t="t"/>
                <a:pathLst>
                  <a:path extrusionOk="0" h="342290" w="969129">
                    <a:moveTo>
                      <a:pt x="28215" y="32376"/>
                    </a:moveTo>
                    <a:cubicBezTo>
                      <a:pt x="34401" y="14955"/>
                      <a:pt x="50755" y="3437"/>
                      <a:pt x="69241" y="3152"/>
                    </a:cubicBezTo>
                    <a:cubicBezTo>
                      <a:pt x="191255" y="1659"/>
                      <a:pt x="650367" y="-3318"/>
                      <a:pt x="673760" y="3508"/>
                    </a:cubicBezTo>
                    <a:cubicBezTo>
                      <a:pt x="700709" y="11400"/>
                      <a:pt x="786317" y="122392"/>
                      <a:pt x="808501" y="144576"/>
                    </a:cubicBezTo>
                    <a:cubicBezTo>
                      <a:pt x="830685" y="166760"/>
                      <a:pt x="935278" y="168325"/>
                      <a:pt x="954333" y="203236"/>
                    </a:cubicBezTo>
                    <a:cubicBezTo>
                      <a:pt x="973389" y="238077"/>
                      <a:pt x="971754" y="322121"/>
                      <a:pt x="962226" y="331649"/>
                    </a:cubicBezTo>
                    <a:cubicBezTo>
                      <a:pt x="952698" y="341176"/>
                      <a:pt x="69028" y="349851"/>
                      <a:pt x="50755" y="331649"/>
                    </a:cubicBezTo>
                    <a:cubicBezTo>
                      <a:pt x="32552" y="313446"/>
                      <a:pt x="12715" y="315793"/>
                      <a:pt x="1622" y="212764"/>
                    </a:cubicBezTo>
                    <a:cubicBezTo>
                      <a:pt x="-5914" y="142585"/>
                      <a:pt x="14492" y="70914"/>
                      <a:pt x="28215" y="323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16"/>
              <p:cNvSpPr/>
              <p:nvPr/>
            </p:nvSpPr>
            <p:spPr>
              <a:xfrm>
                <a:off x="7457659" y="4545528"/>
                <a:ext cx="178397" cy="309938"/>
              </a:xfrm>
              <a:custGeom>
                <a:rect b="b" l="l" r="r" t="t"/>
                <a:pathLst>
                  <a:path extrusionOk="0" h="309938" w="178397">
                    <a:moveTo>
                      <a:pt x="154720" y="0"/>
                    </a:moveTo>
                    <a:cubicBezTo>
                      <a:pt x="167797" y="0"/>
                      <a:pt x="178398" y="10601"/>
                      <a:pt x="178398" y="23677"/>
                    </a:cubicBezTo>
                    <a:lnTo>
                      <a:pt x="178398" y="286261"/>
                    </a:lnTo>
                    <a:cubicBezTo>
                      <a:pt x="178398" y="299338"/>
                      <a:pt x="167797" y="309938"/>
                      <a:pt x="154720" y="309938"/>
                    </a:cubicBezTo>
                    <a:lnTo>
                      <a:pt x="23677" y="309938"/>
                    </a:lnTo>
                    <a:cubicBezTo>
                      <a:pt x="10601" y="309938"/>
                      <a:pt x="0" y="299338"/>
                      <a:pt x="0" y="286261"/>
                    </a:cubicBezTo>
                    <a:lnTo>
                      <a:pt x="0" y="23677"/>
                    </a:lnTo>
                    <a:cubicBezTo>
                      <a:pt x="0" y="10601"/>
                      <a:pt x="10601" y="0"/>
                      <a:pt x="236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16"/>
              <p:cNvSpPr/>
              <p:nvPr/>
            </p:nvSpPr>
            <p:spPr>
              <a:xfrm>
                <a:off x="7095175" y="4795243"/>
                <a:ext cx="959365" cy="76981"/>
              </a:xfrm>
              <a:custGeom>
                <a:rect b="b" l="l" r="r" t="t"/>
                <a:pathLst>
                  <a:path extrusionOk="0" h="76981" w="959365">
                    <a:moveTo>
                      <a:pt x="0" y="0"/>
                    </a:moveTo>
                    <a:cubicBezTo>
                      <a:pt x="11305" y="50412"/>
                      <a:pt x="26664" y="51976"/>
                      <a:pt x="41027" y="66339"/>
                    </a:cubicBezTo>
                    <a:cubicBezTo>
                      <a:pt x="59229" y="84542"/>
                      <a:pt x="942970" y="75867"/>
                      <a:pt x="952498" y="66339"/>
                    </a:cubicBezTo>
                    <a:cubicBezTo>
                      <a:pt x="957973" y="60864"/>
                      <a:pt x="960746" y="31072"/>
                      <a:pt x="958684" y="0"/>
                    </a:cubicBez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12" name="Google Shape;1112;p16"/>
              <p:cNvGrpSpPr/>
              <p:nvPr/>
            </p:nvGrpSpPr>
            <p:grpSpPr>
              <a:xfrm>
                <a:off x="7832403" y="4798104"/>
                <a:ext cx="134298" cy="134298"/>
                <a:chOff x="7832403" y="4798104"/>
                <a:chExt cx="134298" cy="134298"/>
              </a:xfrm>
            </p:grpSpPr>
            <p:sp>
              <p:nvSpPr>
                <p:cNvPr id="1113" name="Google Shape;1113;p16"/>
                <p:cNvSpPr/>
                <p:nvPr/>
              </p:nvSpPr>
              <p:spPr>
                <a:xfrm rot="-4847797">
                  <a:off x="7841012" y="4806714"/>
                  <a:ext cx="117079" cy="117079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" name="Google Shape;1114;p16"/>
                <p:cNvSpPr/>
                <p:nvPr/>
              </p:nvSpPr>
              <p:spPr>
                <a:xfrm>
                  <a:off x="7866360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15" name="Google Shape;1115;p16"/>
              <p:cNvGrpSpPr/>
              <p:nvPr/>
            </p:nvGrpSpPr>
            <p:grpSpPr>
              <a:xfrm>
                <a:off x="7210291" y="4794935"/>
                <a:ext cx="140735" cy="140735"/>
                <a:chOff x="7210291" y="4794935"/>
                <a:chExt cx="140735" cy="140735"/>
              </a:xfrm>
            </p:grpSpPr>
            <p:sp>
              <p:nvSpPr>
                <p:cNvPr id="1116" name="Google Shape;1116;p16"/>
                <p:cNvSpPr/>
                <p:nvPr/>
              </p:nvSpPr>
              <p:spPr>
                <a:xfrm rot="-4601629">
                  <a:off x="7222180" y="4806824"/>
                  <a:ext cx="116956" cy="116956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7" name="Google Shape;1117;p16"/>
                <p:cNvSpPr/>
                <p:nvPr/>
              </p:nvSpPr>
              <p:spPr>
                <a:xfrm>
                  <a:off x="7247478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18" name="Google Shape;1118;p16"/>
              <p:cNvGrpSpPr/>
              <p:nvPr/>
            </p:nvGrpSpPr>
            <p:grpSpPr>
              <a:xfrm>
                <a:off x="7087141" y="4555767"/>
                <a:ext cx="810788" cy="122012"/>
                <a:chOff x="7087141" y="4555767"/>
                <a:chExt cx="810788" cy="122012"/>
              </a:xfrm>
            </p:grpSpPr>
            <p:sp>
              <p:nvSpPr>
                <p:cNvPr id="1119" name="Google Shape;1119;p16"/>
                <p:cNvSpPr/>
                <p:nvPr/>
              </p:nvSpPr>
              <p:spPr>
                <a:xfrm>
                  <a:off x="729433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0" name="Google Shape;1120;p16"/>
                <p:cNvSpPr/>
                <p:nvPr/>
              </p:nvSpPr>
              <p:spPr>
                <a:xfrm>
                  <a:off x="738065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1" name="Google Shape;1121;p16"/>
                <p:cNvSpPr/>
                <p:nvPr/>
              </p:nvSpPr>
              <p:spPr>
                <a:xfrm>
                  <a:off x="7208016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2" name="Google Shape;1122;p16"/>
                <p:cNvSpPr/>
                <p:nvPr/>
              </p:nvSpPr>
              <p:spPr>
                <a:xfrm>
                  <a:off x="7756317" y="4555838"/>
                  <a:ext cx="141612" cy="121941"/>
                </a:xfrm>
                <a:custGeom>
                  <a:rect b="b" l="l" r="r" t="t"/>
                  <a:pathLst>
                    <a:path extrusionOk="0" h="121941" w="141612">
                      <a:moveTo>
                        <a:pt x="36451" y="109143"/>
                      </a:moveTo>
                      <a:cubicBezTo>
                        <a:pt x="39864" y="116894"/>
                        <a:pt x="47472" y="121942"/>
                        <a:pt x="55933" y="121942"/>
                      </a:cubicBezTo>
                      <a:lnTo>
                        <a:pt x="141613" y="121942"/>
                      </a:lnTo>
                      <a:cubicBezTo>
                        <a:pt x="140048" y="120875"/>
                        <a:pt x="138697" y="119809"/>
                        <a:pt x="137560" y="118742"/>
                      </a:cubicBezTo>
                      <a:cubicBezTo>
                        <a:pt x="120922" y="102104"/>
                        <a:pt x="68661" y="35623"/>
                        <a:pt x="32185" y="0"/>
                      </a:cubicBezTo>
                      <a:lnTo>
                        <a:pt x="21306" y="0"/>
                      </a:lnTo>
                      <a:cubicBezTo>
                        <a:pt x="5948" y="0"/>
                        <a:pt x="-4362" y="15785"/>
                        <a:pt x="1824" y="29792"/>
                      </a:cubicBezTo>
                      <a:lnTo>
                        <a:pt x="36522" y="10914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3" name="Google Shape;1123;p16"/>
                <p:cNvSpPr/>
                <p:nvPr/>
              </p:nvSpPr>
              <p:spPr>
                <a:xfrm>
                  <a:off x="7087141" y="4555838"/>
                  <a:ext cx="107365" cy="121941"/>
                </a:xfrm>
                <a:custGeom>
                  <a:rect b="b" l="l" r="r" t="t"/>
                  <a:pathLst>
                    <a:path extrusionOk="0" h="121941" w="107365">
                      <a:moveTo>
                        <a:pt x="107295" y="28584"/>
                      </a:moveTo>
                      <a:cubicBezTo>
                        <a:pt x="107295" y="12799"/>
                        <a:pt x="94496" y="0"/>
                        <a:pt x="78711" y="0"/>
                      </a:cubicBezTo>
                      <a:lnTo>
                        <a:pt x="29508" y="0"/>
                      </a:lnTo>
                      <a:cubicBezTo>
                        <a:pt x="28370" y="2062"/>
                        <a:pt x="27375" y="4195"/>
                        <a:pt x="26593" y="6470"/>
                      </a:cubicBezTo>
                      <a:cubicBezTo>
                        <a:pt x="17136" y="32992"/>
                        <a:pt x="4480" y="75298"/>
                        <a:pt x="0" y="121942"/>
                      </a:cubicBezTo>
                      <a:lnTo>
                        <a:pt x="78782" y="121942"/>
                      </a:lnTo>
                      <a:cubicBezTo>
                        <a:pt x="94567" y="121942"/>
                        <a:pt x="107366" y="109143"/>
                        <a:pt x="107366" y="93358"/>
                      </a:cubicBezTo>
                      <a:lnTo>
                        <a:pt x="107366" y="2858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4" name="Google Shape;1124;p16"/>
                <p:cNvSpPr/>
                <p:nvPr/>
              </p:nvSpPr>
              <p:spPr>
                <a:xfrm>
                  <a:off x="746704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5" name="Google Shape;1125;p16"/>
                <p:cNvSpPr/>
                <p:nvPr/>
              </p:nvSpPr>
              <p:spPr>
                <a:xfrm>
                  <a:off x="7639754" y="4555767"/>
                  <a:ext cx="127846" cy="122012"/>
                </a:xfrm>
                <a:custGeom>
                  <a:rect b="b" l="l" r="r" t="t"/>
                  <a:pathLst>
                    <a:path extrusionOk="0" h="122012" w="127846">
                      <a:moveTo>
                        <a:pt x="74800" y="71"/>
                      </a:moveTo>
                      <a:lnTo>
                        <a:pt x="24815" y="71"/>
                      </a:lnTo>
                      <a:cubicBezTo>
                        <a:pt x="11092" y="71"/>
                        <a:pt x="0" y="11163"/>
                        <a:pt x="0" y="24886"/>
                      </a:cubicBezTo>
                      <a:lnTo>
                        <a:pt x="0" y="97198"/>
                      </a:lnTo>
                      <a:cubicBezTo>
                        <a:pt x="0" y="110921"/>
                        <a:pt x="11092" y="122013"/>
                        <a:pt x="24815" y="122013"/>
                      </a:cubicBezTo>
                      <a:lnTo>
                        <a:pt x="102957" y="122013"/>
                      </a:lnTo>
                      <a:cubicBezTo>
                        <a:pt x="120449" y="122013"/>
                        <a:pt x="132465" y="104450"/>
                        <a:pt x="126137" y="88168"/>
                      </a:cubicBezTo>
                      <a:lnTo>
                        <a:pt x="97980" y="15856"/>
                      </a:lnTo>
                      <a:cubicBezTo>
                        <a:pt x="94283" y="6328"/>
                        <a:pt x="85039" y="0"/>
                        <a:pt x="7480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6" name="Google Shape;1126;p16"/>
                <p:cNvSpPr/>
                <p:nvPr/>
              </p:nvSpPr>
              <p:spPr>
                <a:xfrm>
                  <a:off x="755336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699" y="0"/>
                        <a:pt x="72809" y="11110"/>
                        <a:pt x="72809" y="24815"/>
                      </a:cubicBezTo>
                      <a:lnTo>
                        <a:pt x="72809" y="97127"/>
                      </a:lnTo>
                      <a:cubicBezTo>
                        <a:pt x="72809" y="110832"/>
                        <a:pt x="61699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27" name="Google Shape;1127;p16"/>
              <p:cNvSpPr/>
              <p:nvPr/>
            </p:nvSpPr>
            <p:spPr>
              <a:xfrm>
                <a:off x="7095175" y="4711625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16"/>
              <p:cNvSpPr/>
              <p:nvPr/>
            </p:nvSpPr>
            <p:spPr>
              <a:xfrm>
                <a:off x="7095175" y="4742413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16"/>
              <p:cNvSpPr/>
              <p:nvPr/>
            </p:nvSpPr>
            <p:spPr>
              <a:xfrm>
                <a:off x="7658170" y="4711625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16"/>
              <p:cNvSpPr/>
              <p:nvPr/>
            </p:nvSpPr>
            <p:spPr>
              <a:xfrm>
                <a:off x="7658170" y="4742413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31" name="Google Shape;1131;p16"/>
            <p:cNvSpPr/>
            <p:nvPr/>
          </p:nvSpPr>
          <p:spPr>
            <a:xfrm flipH="1" rot="10800000">
              <a:off x="-565575" y="-1898801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2" name="Google Shape;1132;p16"/>
            <p:cNvGrpSpPr/>
            <p:nvPr/>
          </p:nvGrpSpPr>
          <p:grpSpPr>
            <a:xfrm>
              <a:off x="6" y="1095187"/>
              <a:ext cx="880373" cy="3316218"/>
              <a:chOff x="4226161" y="2551702"/>
              <a:chExt cx="369284" cy="1391031"/>
            </a:xfrm>
          </p:grpSpPr>
          <p:sp>
            <p:nvSpPr>
              <p:cNvPr id="1133" name="Google Shape;1133;p16"/>
              <p:cNvSpPr/>
              <p:nvPr/>
            </p:nvSpPr>
            <p:spPr>
              <a:xfrm>
                <a:off x="4226161" y="2551702"/>
                <a:ext cx="369284" cy="1391031"/>
              </a:xfrm>
              <a:custGeom>
                <a:rect b="b" l="l" r="r" t="t"/>
                <a:pathLst>
                  <a:path extrusionOk="0" h="1391031" w="369284">
                    <a:moveTo>
                      <a:pt x="0" y="0"/>
                    </a:moveTo>
                    <a:lnTo>
                      <a:pt x="369284" y="0"/>
                    </a:lnTo>
                    <a:lnTo>
                      <a:pt x="369284" y="1391031"/>
                    </a:lnTo>
                    <a:lnTo>
                      <a:pt x="0" y="13910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16"/>
              <p:cNvSpPr/>
              <p:nvPr/>
            </p:nvSpPr>
            <p:spPr>
              <a:xfrm>
                <a:off x="4260166" y="2628378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16"/>
              <p:cNvSpPr/>
              <p:nvPr/>
            </p:nvSpPr>
            <p:spPr>
              <a:xfrm>
                <a:off x="4260166" y="2775730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16"/>
              <p:cNvSpPr/>
              <p:nvPr/>
            </p:nvSpPr>
            <p:spPr>
              <a:xfrm>
                <a:off x="4260166" y="2923177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16"/>
              <p:cNvSpPr/>
              <p:nvPr/>
            </p:nvSpPr>
            <p:spPr>
              <a:xfrm>
                <a:off x="4260166" y="3070529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16"/>
              <p:cNvSpPr/>
              <p:nvPr/>
            </p:nvSpPr>
            <p:spPr>
              <a:xfrm>
                <a:off x="4260166" y="3217976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16"/>
              <p:cNvSpPr/>
              <p:nvPr/>
            </p:nvSpPr>
            <p:spPr>
              <a:xfrm>
                <a:off x="4260166" y="3365328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16"/>
              <p:cNvSpPr/>
              <p:nvPr/>
            </p:nvSpPr>
            <p:spPr>
              <a:xfrm>
                <a:off x="4260166" y="3512775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1" name="Google Shape;1141;p16"/>
            <p:cNvGrpSpPr/>
            <p:nvPr/>
          </p:nvGrpSpPr>
          <p:grpSpPr>
            <a:xfrm>
              <a:off x="8073212" y="2956850"/>
              <a:ext cx="1070799" cy="1651759"/>
              <a:chOff x="10845581" y="3660650"/>
              <a:chExt cx="642274" cy="990679"/>
            </a:xfrm>
          </p:grpSpPr>
          <p:sp>
            <p:nvSpPr>
              <p:cNvPr id="1142" name="Google Shape;1142;p16"/>
              <p:cNvSpPr/>
              <p:nvPr/>
            </p:nvSpPr>
            <p:spPr>
              <a:xfrm>
                <a:off x="10862220" y="3678852"/>
                <a:ext cx="609069" cy="972477"/>
              </a:xfrm>
              <a:custGeom>
                <a:rect b="b" l="l" r="r" t="t"/>
                <a:pathLst>
                  <a:path extrusionOk="0" h="972477" w="609069">
                    <a:moveTo>
                      <a:pt x="0" y="0"/>
                    </a:moveTo>
                    <a:lnTo>
                      <a:pt x="609069" y="0"/>
                    </a:lnTo>
                    <a:lnTo>
                      <a:pt x="609069" y="972478"/>
                    </a:lnTo>
                    <a:lnTo>
                      <a:pt x="0" y="97247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16"/>
              <p:cNvSpPr/>
              <p:nvPr/>
            </p:nvSpPr>
            <p:spPr>
              <a:xfrm>
                <a:off x="10845581" y="3660650"/>
                <a:ext cx="642274" cy="96700"/>
              </a:xfrm>
              <a:custGeom>
                <a:rect b="b" l="l" r="r" t="t"/>
                <a:pathLst>
                  <a:path extrusionOk="0" h="96700" w="642274">
                    <a:moveTo>
                      <a:pt x="0" y="0"/>
                    </a:moveTo>
                    <a:lnTo>
                      <a:pt x="642275" y="0"/>
                    </a:lnTo>
                    <a:lnTo>
                      <a:pt x="642275" y="96700"/>
                    </a:lnTo>
                    <a:lnTo>
                      <a:pt x="0" y="967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16"/>
              <p:cNvSpPr/>
              <p:nvPr/>
            </p:nvSpPr>
            <p:spPr>
              <a:xfrm>
                <a:off x="10845581" y="3898774"/>
                <a:ext cx="642274" cy="96700"/>
              </a:xfrm>
              <a:custGeom>
                <a:rect b="b" l="l" r="r" t="t"/>
                <a:pathLst>
                  <a:path extrusionOk="0" h="96700" w="642274">
                    <a:moveTo>
                      <a:pt x="0" y="0"/>
                    </a:moveTo>
                    <a:lnTo>
                      <a:pt x="642275" y="0"/>
                    </a:lnTo>
                    <a:lnTo>
                      <a:pt x="642275" y="96700"/>
                    </a:lnTo>
                    <a:lnTo>
                      <a:pt x="0" y="967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16"/>
              <p:cNvSpPr/>
              <p:nvPr/>
            </p:nvSpPr>
            <p:spPr>
              <a:xfrm>
                <a:off x="10845581" y="4136899"/>
                <a:ext cx="642274" cy="96700"/>
              </a:xfrm>
              <a:custGeom>
                <a:rect b="b" l="l" r="r" t="t"/>
                <a:pathLst>
                  <a:path extrusionOk="0" h="96700" w="642274">
                    <a:moveTo>
                      <a:pt x="0" y="0"/>
                    </a:moveTo>
                    <a:lnTo>
                      <a:pt x="642275" y="0"/>
                    </a:lnTo>
                    <a:lnTo>
                      <a:pt x="642275" y="96700"/>
                    </a:lnTo>
                    <a:lnTo>
                      <a:pt x="0" y="967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16"/>
              <p:cNvSpPr/>
              <p:nvPr/>
            </p:nvSpPr>
            <p:spPr>
              <a:xfrm>
                <a:off x="10845581" y="4375094"/>
                <a:ext cx="642274" cy="96700"/>
              </a:xfrm>
              <a:custGeom>
                <a:rect b="b" l="l" r="r" t="t"/>
                <a:pathLst>
                  <a:path extrusionOk="0" h="96700" w="642274">
                    <a:moveTo>
                      <a:pt x="0" y="0"/>
                    </a:moveTo>
                    <a:lnTo>
                      <a:pt x="642275" y="0"/>
                    </a:lnTo>
                    <a:lnTo>
                      <a:pt x="642275" y="96700"/>
                    </a:lnTo>
                    <a:lnTo>
                      <a:pt x="0" y="967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47" name="Google Shape;1147;p16"/>
          <p:cNvSpPr txBox="1"/>
          <p:nvPr>
            <p:ph type="title"/>
          </p:nvPr>
        </p:nvSpPr>
        <p:spPr>
          <a:xfrm>
            <a:off x="1145850" y="2838825"/>
            <a:ext cx="68523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48" name="Google Shape;1148;p16"/>
          <p:cNvSpPr txBox="1"/>
          <p:nvPr>
            <p:ph idx="1" type="subTitle"/>
          </p:nvPr>
        </p:nvSpPr>
        <p:spPr>
          <a:xfrm>
            <a:off x="1145850" y="1268925"/>
            <a:ext cx="6852300" cy="15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0" name="Google Shape;1150;p17"/>
          <p:cNvGrpSpPr/>
          <p:nvPr/>
        </p:nvGrpSpPr>
        <p:grpSpPr>
          <a:xfrm>
            <a:off x="-603675" y="-2147476"/>
            <a:ext cx="12861875" cy="7290275"/>
            <a:chOff x="-603675" y="-2147476"/>
            <a:chExt cx="12861875" cy="7290275"/>
          </a:xfrm>
        </p:grpSpPr>
        <p:sp>
          <p:nvSpPr>
            <p:cNvPr id="1151" name="Google Shape;1151;p17"/>
            <p:cNvSpPr/>
            <p:nvPr/>
          </p:nvSpPr>
          <p:spPr>
            <a:xfrm>
              <a:off x="8179079" y="32639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52" name="Google Shape;1152;p17"/>
            <p:cNvGrpSpPr/>
            <p:nvPr/>
          </p:nvGrpSpPr>
          <p:grpSpPr>
            <a:xfrm>
              <a:off x="0" y="4608577"/>
              <a:ext cx="9145641" cy="534223"/>
              <a:chOff x="0" y="4608577"/>
              <a:chExt cx="9145641" cy="534223"/>
            </a:xfrm>
          </p:grpSpPr>
          <p:grpSp>
            <p:nvGrpSpPr>
              <p:cNvPr id="1153" name="Google Shape;1153;p17"/>
              <p:cNvGrpSpPr/>
              <p:nvPr/>
            </p:nvGrpSpPr>
            <p:grpSpPr>
              <a:xfrm>
                <a:off x="0" y="4608577"/>
                <a:ext cx="9145641" cy="534223"/>
                <a:chOff x="0" y="4608577"/>
                <a:chExt cx="9145641" cy="534223"/>
              </a:xfrm>
            </p:grpSpPr>
            <p:sp>
              <p:nvSpPr>
                <p:cNvPr id="1154" name="Google Shape;1154;p17"/>
                <p:cNvSpPr/>
                <p:nvPr/>
              </p:nvSpPr>
              <p:spPr>
                <a:xfrm>
                  <a:off x="0" y="4608577"/>
                  <a:ext cx="9145641" cy="534223"/>
                </a:xfrm>
                <a:custGeom>
                  <a:rect b="b" l="l" r="r" t="t"/>
                  <a:pathLst>
                    <a:path extrusionOk="0" h="719492" w="5332735">
                      <a:moveTo>
                        <a:pt x="0" y="0"/>
                      </a:moveTo>
                      <a:lnTo>
                        <a:pt x="5332736" y="0"/>
                      </a:lnTo>
                      <a:lnTo>
                        <a:pt x="5332736" y="719493"/>
                      </a:lnTo>
                      <a:lnTo>
                        <a:pt x="0" y="71949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155" name="Google Shape;1155;p17"/>
                <p:cNvGrpSpPr/>
                <p:nvPr/>
              </p:nvGrpSpPr>
              <p:grpSpPr>
                <a:xfrm>
                  <a:off x="199208" y="4805874"/>
                  <a:ext cx="8745603" cy="54742"/>
                  <a:chOff x="6211719" y="5092027"/>
                  <a:chExt cx="5100369" cy="31925"/>
                </a:xfrm>
              </p:grpSpPr>
              <p:sp>
                <p:nvSpPr>
                  <p:cNvPr id="1156" name="Google Shape;1156;p17"/>
                  <p:cNvSpPr/>
                  <p:nvPr/>
                </p:nvSpPr>
                <p:spPr>
                  <a:xfrm>
                    <a:off x="621171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7" name="Google Shape;1157;p17"/>
                  <p:cNvSpPr/>
                  <p:nvPr/>
                </p:nvSpPr>
                <p:spPr>
                  <a:xfrm>
                    <a:off x="6744352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8" name="Google Shape;1158;p17"/>
                  <p:cNvSpPr/>
                  <p:nvPr/>
                </p:nvSpPr>
                <p:spPr>
                  <a:xfrm>
                    <a:off x="7276986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9" name="Google Shape;1159;p17"/>
                  <p:cNvSpPr/>
                  <p:nvPr/>
                </p:nvSpPr>
                <p:spPr>
                  <a:xfrm>
                    <a:off x="780962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0" name="Google Shape;1160;p17"/>
                  <p:cNvSpPr/>
                  <p:nvPr/>
                </p:nvSpPr>
                <p:spPr>
                  <a:xfrm>
                    <a:off x="834225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1" name="Google Shape;1161;p17"/>
                  <p:cNvSpPr/>
                  <p:nvPr/>
                </p:nvSpPr>
                <p:spPr>
                  <a:xfrm>
                    <a:off x="887488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2" name="Google Shape;1162;p17"/>
                  <p:cNvSpPr/>
                  <p:nvPr/>
                </p:nvSpPr>
                <p:spPr>
                  <a:xfrm>
                    <a:off x="940744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3" name="Google Shape;1163;p17"/>
                  <p:cNvSpPr/>
                  <p:nvPr/>
                </p:nvSpPr>
                <p:spPr>
                  <a:xfrm>
                    <a:off x="994008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4" name="Google Shape;1164;p17"/>
                  <p:cNvSpPr/>
                  <p:nvPr/>
                </p:nvSpPr>
                <p:spPr>
                  <a:xfrm>
                    <a:off x="1047271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5" name="Google Shape;1165;p17"/>
                  <p:cNvSpPr/>
                  <p:nvPr/>
                </p:nvSpPr>
                <p:spPr>
                  <a:xfrm>
                    <a:off x="1100535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166" name="Google Shape;1166;p17"/>
              <p:cNvSpPr/>
              <p:nvPr/>
            </p:nvSpPr>
            <p:spPr>
              <a:xfrm>
                <a:off x="0" y="4608577"/>
                <a:ext cx="9145641" cy="84576"/>
              </a:xfrm>
              <a:custGeom>
                <a:rect b="b" l="l" r="r" t="t"/>
                <a:pathLst>
                  <a:path extrusionOk="0" h="113907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113907"/>
                    </a:lnTo>
                    <a:lnTo>
                      <a:pt x="0" y="113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7" name="Google Shape;1167;p17"/>
            <p:cNvGrpSpPr/>
            <p:nvPr/>
          </p:nvGrpSpPr>
          <p:grpSpPr>
            <a:xfrm>
              <a:off x="70640" y="1856360"/>
              <a:ext cx="604480" cy="2752836"/>
              <a:chOff x="1422287" y="2072214"/>
              <a:chExt cx="409956" cy="1867089"/>
            </a:xfrm>
          </p:grpSpPr>
          <p:sp>
            <p:nvSpPr>
              <p:cNvPr id="1168" name="Google Shape;1168;p17"/>
              <p:cNvSpPr/>
              <p:nvPr/>
            </p:nvSpPr>
            <p:spPr>
              <a:xfrm>
                <a:off x="1435717" y="2255093"/>
                <a:ext cx="372618" cy="1684210"/>
              </a:xfrm>
              <a:custGeom>
                <a:rect b="b" l="l" r="r" t="t"/>
                <a:pathLst>
                  <a:path extrusionOk="0" h="1684210" w="372618">
                    <a:moveTo>
                      <a:pt x="372618" y="248984"/>
                    </a:moveTo>
                    <a:cubicBezTo>
                      <a:pt x="372618" y="238982"/>
                      <a:pt x="372142" y="229171"/>
                      <a:pt x="371285" y="219456"/>
                    </a:cubicBezTo>
                    <a:lnTo>
                      <a:pt x="371285" y="216408"/>
                    </a:lnTo>
                    <a:lnTo>
                      <a:pt x="370999" y="216408"/>
                    </a:lnTo>
                    <a:cubicBezTo>
                      <a:pt x="359093" y="94297"/>
                      <a:pt x="280988" y="0"/>
                      <a:pt x="186309" y="0"/>
                    </a:cubicBezTo>
                    <a:cubicBezTo>
                      <a:pt x="83439" y="0"/>
                      <a:pt x="0" y="111442"/>
                      <a:pt x="0" y="248888"/>
                    </a:cubicBezTo>
                    <a:cubicBezTo>
                      <a:pt x="0" y="261366"/>
                      <a:pt x="667" y="273653"/>
                      <a:pt x="2000" y="285655"/>
                    </a:cubicBezTo>
                    <a:lnTo>
                      <a:pt x="2000" y="1684210"/>
                    </a:lnTo>
                    <a:lnTo>
                      <a:pt x="371285" y="1684210"/>
                    </a:lnTo>
                    <a:lnTo>
                      <a:pt x="371285" y="278321"/>
                    </a:lnTo>
                    <a:cubicBezTo>
                      <a:pt x="372142" y="268605"/>
                      <a:pt x="372618" y="258794"/>
                      <a:pt x="372618" y="2487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17"/>
              <p:cNvSpPr/>
              <p:nvPr/>
            </p:nvSpPr>
            <p:spPr>
              <a:xfrm>
                <a:off x="1422287" y="2519127"/>
                <a:ext cx="409956" cy="14858"/>
              </a:xfrm>
              <a:custGeom>
                <a:rect b="b" l="l" r="r" t="t"/>
                <a:pathLst>
                  <a:path extrusionOk="0" h="14858" w="409956">
                    <a:moveTo>
                      <a:pt x="402527" y="14859"/>
                    </a:moveTo>
                    <a:lnTo>
                      <a:pt x="7429" y="14859"/>
                    </a:lnTo>
                    <a:cubicBezTo>
                      <a:pt x="3334" y="14859"/>
                      <a:pt x="0" y="11525"/>
                      <a:pt x="0" y="7429"/>
                    </a:cubicBezTo>
                    <a:lnTo>
                      <a:pt x="0" y="7429"/>
                    </a:lnTo>
                    <a:cubicBezTo>
                      <a:pt x="0" y="3334"/>
                      <a:pt x="3334" y="0"/>
                      <a:pt x="7429" y="0"/>
                    </a:cubicBezTo>
                    <a:lnTo>
                      <a:pt x="402527" y="0"/>
                    </a:lnTo>
                    <a:cubicBezTo>
                      <a:pt x="406622" y="0"/>
                      <a:pt x="409956" y="3334"/>
                      <a:pt x="409956" y="7429"/>
                    </a:cubicBezTo>
                    <a:lnTo>
                      <a:pt x="409956" y="7429"/>
                    </a:lnTo>
                    <a:cubicBezTo>
                      <a:pt x="409956" y="11525"/>
                      <a:pt x="406622" y="14859"/>
                      <a:pt x="402527" y="148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17"/>
              <p:cNvSpPr/>
              <p:nvPr/>
            </p:nvSpPr>
            <p:spPr>
              <a:xfrm>
                <a:off x="1422287" y="2533890"/>
                <a:ext cx="409956" cy="14858"/>
              </a:xfrm>
              <a:custGeom>
                <a:rect b="b" l="l" r="r" t="t"/>
                <a:pathLst>
                  <a:path extrusionOk="0" h="14858" w="409956">
                    <a:moveTo>
                      <a:pt x="402527" y="14859"/>
                    </a:moveTo>
                    <a:lnTo>
                      <a:pt x="7429" y="14859"/>
                    </a:lnTo>
                    <a:cubicBezTo>
                      <a:pt x="3334" y="14859"/>
                      <a:pt x="0" y="11525"/>
                      <a:pt x="0" y="7429"/>
                    </a:cubicBezTo>
                    <a:lnTo>
                      <a:pt x="0" y="7429"/>
                    </a:lnTo>
                    <a:cubicBezTo>
                      <a:pt x="0" y="3334"/>
                      <a:pt x="3334" y="0"/>
                      <a:pt x="7429" y="0"/>
                    </a:cubicBezTo>
                    <a:lnTo>
                      <a:pt x="402527" y="0"/>
                    </a:lnTo>
                    <a:cubicBezTo>
                      <a:pt x="406622" y="0"/>
                      <a:pt x="409956" y="3334"/>
                      <a:pt x="409956" y="7429"/>
                    </a:cubicBezTo>
                    <a:lnTo>
                      <a:pt x="409956" y="7429"/>
                    </a:lnTo>
                    <a:cubicBezTo>
                      <a:pt x="409956" y="11525"/>
                      <a:pt x="406622" y="14859"/>
                      <a:pt x="402527" y="148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171;p17"/>
              <p:cNvSpPr/>
              <p:nvPr/>
            </p:nvSpPr>
            <p:spPr>
              <a:xfrm>
                <a:off x="1458103" y="2267923"/>
                <a:ext cx="141663" cy="244059"/>
              </a:xfrm>
              <a:custGeom>
                <a:rect b="b" l="l" r="r" t="t"/>
                <a:pathLst>
                  <a:path extrusionOk="0" h="244059" w="141663">
                    <a:moveTo>
                      <a:pt x="4856" y="243964"/>
                    </a:moveTo>
                    <a:cubicBezTo>
                      <a:pt x="2855" y="243964"/>
                      <a:pt x="1236" y="242440"/>
                      <a:pt x="1046" y="240535"/>
                    </a:cubicBezTo>
                    <a:cubicBezTo>
                      <a:pt x="-13813" y="77372"/>
                      <a:pt x="134586" y="1172"/>
                      <a:pt x="136110" y="410"/>
                    </a:cubicBezTo>
                    <a:cubicBezTo>
                      <a:pt x="138015" y="-542"/>
                      <a:pt x="140301" y="220"/>
                      <a:pt x="141254" y="2125"/>
                    </a:cubicBezTo>
                    <a:cubicBezTo>
                      <a:pt x="142206" y="4030"/>
                      <a:pt x="141444" y="6316"/>
                      <a:pt x="139539" y="7268"/>
                    </a:cubicBezTo>
                    <a:cubicBezTo>
                      <a:pt x="138110" y="8030"/>
                      <a:pt x="-5622" y="81944"/>
                      <a:pt x="8666" y="239869"/>
                    </a:cubicBezTo>
                    <a:cubicBezTo>
                      <a:pt x="8856" y="241964"/>
                      <a:pt x="7332" y="243869"/>
                      <a:pt x="5237" y="244060"/>
                    </a:cubicBezTo>
                    <a:cubicBezTo>
                      <a:pt x="5141" y="244060"/>
                      <a:pt x="5046" y="244060"/>
                      <a:pt x="4856" y="2440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17"/>
              <p:cNvSpPr/>
              <p:nvPr/>
            </p:nvSpPr>
            <p:spPr>
              <a:xfrm>
                <a:off x="1647223" y="2268003"/>
                <a:ext cx="140538" cy="243979"/>
              </a:xfrm>
              <a:custGeom>
                <a:rect b="b" l="l" r="r" t="t"/>
                <a:pathLst>
                  <a:path extrusionOk="0" h="243979" w="140538">
                    <a:moveTo>
                      <a:pt x="136728" y="243885"/>
                    </a:moveTo>
                    <a:cubicBezTo>
                      <a:pt x="134633" y="243885"/>
                      <a:pt x="132918" y="242170"/>
                      <a:pt x="132918" y="240075"/>
                    </a:cubicBezTo>
                    <a:cubicBezTo>
                      <a:pt x="132918" y="138633"/>
                      <a:pt x="97581" y="80817"/>
                      <a:pt x="67863" y="50146"/>
                    </a:cubicBezTo>
                    <a:cubicBezTo>
                      <a:pt x="35763" y="16999"/>
                      <a:pt x="3093" y="7569"/>
                      <a:pt x="2807" y="7474"/>
                    </a:cubicBezTo>
                    <a:cubicBezTo>
                      <a:pt x="807" y="6903"/>
                      <a:pt x="-432" y="4807"/>
                      <a:pt x="140" y="2807"/>
                    </a:cubicBezTo>
                    <a:cubicBezTo>
                      <a:pt x="711" y="807"/>
                      <a:pt x="2807" y="-432"/>
                      <a:pt x="4807" y="140"/>
                    </a:cubicBezTo>
                    <a:cubicBezTo>
                      <a:pt x="6141" y="521"/>
                      <a:pt x="140538" y="40145"/>
                      <a:pt x="140538" y="240170"/>
                    </a:cubicBezTo>
                    <a:cubicBezTo>
                      <a:pt x="140538" y="242265"/>
                      <a:pt x="138824" y="243980"/>
                      <a:pt x="136728" y="24398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17"/>
              <p:cNvSpPr/>
              <p:nvPr/>
            </p:nvSpPr>
            <p:spPr>
              <a:xfrm>
                <a:off x="1625265" y="2260618"/>
                <a:ext cx="7620" cy="247650"/>
              </a:xfrm>
              <a:custGeom>
                <a:rect b="b" l="l" r="r" t="t"/>
                <a:pathLst>
                  <a:path extrusionOk="0" h="247650" w="7620">
                    <a:moveTo>
                      <a:pt x="3810" y="247650"/>
                    </a:moveTo>
                    <a:cubicBezTo>
                      <a:pt x="1715" y="247650"/>
                      <a:pt x="0" y="245935"/>
                      <a:pt x="0" y="243840"/>
                    </a:cubicBezTo>
                    <a:lnTo>
                      <a:pt x="0" y="3810"/>
                    </a:lnTo>
                    <a:cubicBezTo>
                      <a:pt x="0" y="1714"/>
                      <a:pt x="1715" y="0"/>
                      <a:pt x="3810" y="0"/>
                    </a:cubicBezTo>
                    <a:cubicBezTo>
                      <a:pt x="5906" y="0"/>
                      <a:pt x="7620" y="1714"/>
                      <a:pt x="7620" y="3810"/>
                    </a:cubicBezTo>
                    <a:lnTo>
                      <a:pt x="7620" y="243840"/>
                    </a:lnTo>
                    <a:cubicBezTo>
                      <a:pt x="7620" y="245935"/>
                      <a:pt x="5906" y="247650"/>
                      <a:pt x="3810" y="24765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17"/>
              <p:cNvSpPr/>
              <p:nvPr/>
            </p:nvSpPr>
            <p:spPr>
              <a:xfrm>
                <a:off x="1485057" y="2593040"/>
                <a:ext cx="29527" cy="1266539"/>
              </a:xfrm>
              <a:custGeom>
                <a:rect b="b" l="l" r="r" t="t"/>
                <a:pathLst>
                  <a:path extrusionOk="0" h="1266539" w="29527">
                    <a:moveTo>
                      <a:pt x="14764" y="1266539"/>
                    </a:moveTo>
                    <a:lnTo>
                      <a:pt x="14764" y="1266539"/>
                    </a:lnTo>
                    <a:cubicBezTo>
                      <a:pt x="6668" y="1266539"/>
                      <a:pt x="0" y="1259872"/>
                      <a:pt x="0" y="1251776"/>
                    </a:cubicBezTo>
                    <a:lnTo>
                      <a:pt x="0" y="14764"/>
                    </a:lnTo>
                    <a:cubicBezTo>
                      <a:pt x="0" y="6668"/>
                      <a:pt x="6668" y="0"/>
                      <a:pt x="14764" y="0"/>
                    </a:cubicBezTo>
                    <a:lnTo>
                      <a:pt x="14764" y="0"/>
                    </a:lnTo>
                    <a:cubicBezTo>
                      <a:pt x="22860" y="0"/>
                      <a:pt x="29528" y="6668"/>
                      <a:pt x="29528" y="14764"/>
                    </a:cubicBezTo>
                    <a:lnTo>
                      <a:pt x="29528" y="1251776"/>
                    </a:lnTo>
                    <a:cubicBezTo>
                      <a:pt x="29528" y="1259872"/>
                      <a:pt x="22860" y="1266539"/>
                      <a:pt x="14764" y="12665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17"/>
              <p:cNvSpPr/>
              <p:nvPr/>
            </p:nvSpPr>
            <p:spPr>
              <a:xfrm>
                <a:off x="1599547" y="2593040"/>
                <a:ext cx="29527" cy="1266539"/>
              </a:xfrm>
              <a:custGeom>
                <a:rect b="b" l="l" r="r" t="t"/>
                <a:pathLst>
                  <a:path extrusionOk="0" h="1266539" w="29527">
                    <a:moveTo>
                      <a:pt x="14764" y="1266539"/>
                    </a:moveTo>
                    <a:lnTo>
                      <a:pt x="14764" y="1266539"/>
                    </a:lnTo>
                    <a:cubicBezTo>
                      <a:pt x="6667" y="1266539"/>
                      <a:pt x="0" y="1259872"/>
                      <a:pt x="0" y="1251776"/>
                    </a:cubicBezTo>
                    <a:lnTo>
                      <a:pt x="0" y="14764"/>
                    </a:lnTo>
                    <a:cubicBezTo>
                      <a:pt x="0" y="6668"/>
                      <a:pt x="6667" y="0"/>
                      <a:pt x="14764" y="0"/>
                    </a:cubicBezTo>
                    <a:lnTo>
                      <a:pt x="14764" y="0"/>
                    </a:lnTo>
                    <a:cubicBezTo>
                      <a:pt x="22860" y="0"/>
                      <a:pt x="29527" y="6668"/>
                      <a:pt x="29527" y="14764"/>
                    </a:cubicBezTo>
                    <a:lnTo>
                      <a:pt x="29527" y="1251776"/>
                    </a:lnTo>
                    <a:cubicBezTo>
                      <a:pt x="29527" y="1259872"/>
                      <a:pt x="22860" y="1266539"/>
                      <a:pt x="14764" y="12665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17"/>
              <p:cNvSpPr/>
              <p:nvPr/>
            </p:nvSpPr>
            <p:spPr>
              <a:xfrm>
                <a:off x="1714038" y="2593040"/>
                <a:ext cx="29527" cy="1266539"/>
              </a:xfrm>
              <a:custGeom>
                <a:rect b="b" l="l" r="r" t="t"/>
                <a:pathLst>
                  <a:path extrusionOk="0" h="1266539" w="29527">
                    <a:moveTo>
                      <a:pt x="14764" y="1266539"/>
                    </a:moveTo>
                    <a:lnTo>
                      <a:pt x="14764" y="1266539"/>
                    </a:lnTo>
                    <a:cubicBezTo>
                      <a:pt x="6668" y="1266539"/>
                      <a:pt x="0" y="1259872"/>
                      <a:pt x="0" y="1251776"/>
                    </a:cubicBezTo>
                    <a:lnTo>
                      <a:pt x="0" y="14764"/>
                    </a:lnTo>
                    <a:cubicBezTo>
                      <a:pt x="0" y="6668"/>
                      <a:pt x="6668" y="0"/>
                      <a:pt x="14764" y="0"/>
                    </a:cubicBezTo>
                    <a:lnTo>
                      <a:pt x="14764" y="0"/>
                    </a:lnTo>
                    <a:cubicBezTo>
                      <a:pt x="22860" y="0"/>
                      <a:pt x="29527" y="6668"/>
                      <a:pt x="29527" y="14764"/>
                    </a:cubicBezTo>
                    <a:lnTo>
                      <a:pt x="29527" y="1251776"/>
                    </a:lnTo>
                    <a:cubicBezTo>
                      <a:pt x="29527" y="1259872"/>
                      <a:pt x="22860" y="1266539"/>
                      <a:pt x="14764" y="12665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17"/>
              <p:cNvSpPr/>
              <p:nvPr/>
            </p:nvSpPr>
            <p:spPr>
              <a:xfrm>
                <a:off x="1592118" y="2242139"/>
                <a:ext cx="62864" cy="14858"/>
              </a:xfrm>
              <a:custGeom>
                <a:rect b="b" l="l" r="r" t="t"/>
                <a:pathLst>
                  <a:path extrusionOk="0" h="14858" w="62864">
                    <a:moveTo>
                      <a:pt x="55435" y="14859"/>
                    </a:moveTo>
                    <a:lnTo>
                      <a:pt x="7429" y="14859"/>
                    </a:lnTo>
                    <a:cubicBezTo>
                      <a:pt x="3334" y="14859"/>
                      <a:pt x="0" y="11525"/>
                      <a:pt x="0" y="7429"/>
                    </a:cubicBezTo>
                    <a:lnTo>
                      <a:pt x="0" y="7429"/>
                    </a:lnTo>
                    <a:cubicBezTo>
                      <a:pt x="0" y="3334"/>
                      <a:pt x="3334" y="0"/>
                      <a:pt x="7429" y="0"/>
                    </a:cubicBezTo>
                    <a:lnTo>
                      <a:pt x="55435" y="0"/>
                    </a:lnTo>
                    <a:cubicBezTo>
                      <a:pt x="59531" y="0"/>
                      <a:pt x="62865" y="3334"/>
                      <a:pt x="62865" y="7429"/>
                    </a:cubicBezTo>
                    <a:lnTo>
                      <a:pt x="62865" y="7429"/>
                    </a:lnTo>
                    <a:cubicBezTo>
                      <a:pt x="62865" y="11525"/>
                      <a:pt x="59531" y="14859"/>
                      <a:pt x="55435" y="148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17"/>
              <p:cNvSpPr/>
              <p:nvPr/>
            </p:nvSpPr>
            <p:spPr>
              <a:xfrm>
                <a:off x="1614311" y="2072214"/>
                <a:ext cx="14859" cy="188309"/>
              </a:xfrm>
              <a:custGeom>
                <a:rect b="b" l="l" r="r" t="t"/>
                <a:pathLst>
                  <a:path extrusionOk="0" h="188309" w="14859">
                    <a:moveTo>
                      <a:pt x="7430" y="188309"/>
                    </a:moveTo>
                    <a:lnTo>
                      <a:pt x="7430" y="188309"/>
                    </a:lnTo>
                    <a:cubicBezTo>
                      <a:pt x="3334" y="188309"/>
                      <a:pt x="0" y="184975"/>
                      <a:pt x="0" y="180880"/>
                    </a:cubicBezTo>
                    <a:lnTo>
                      <a:pt x="0" y="7429"/>
                    </a:lnTo>
                    <a:cubicBezTo>
                      <a:pt x="0" y="3334"/>
                      <a:pt x="3334" y="0"/>
                      <a:pt x="7430" y="0"/>
                    </a:cubicBezTo>
                    <a:lnTo>
                      <a:pt x="7430" y="0"/>
                    </a:lnTo>
                    <a:cubicBezTo>
                      <a:pt x="11525" y="0"/>
                      <a:pt x="14859" y="3334"/>
                      <a:pt x="14859" y="7429"/>
                    </a:cubicBezTo>
                    <a:lnTo>
                      <a:pt x="14859" y="180880"/>
                    </a:lnTo>
                    <a:cubicBezTo>
                      <a:pt x="14859" y="184975"/>
                      <a:pt x="11525" y="188309"/>
                      <a:pt x="7430" y="18830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79" name="Google Shape;1179;p17"/>
            <p:cNvSpPr/>
            <p:nvPr/>
          </p:nvSpPr>
          <p:spPr>
            <a:xfrm>
              <a:off x="8426827" y="3168128"/>
              <a:ext cx="715104" cy="1436561"/>
            </a:xfrm>
            <a:custGeom>
              <a:rect b="b" l="l" r="r" t="t"/>
              <a:pathLst>
                <a:path extrusionOk="0" h="1098708" w="546925">
                  <a:moveTo>
                    <a:pt x="0" y="0"/>
                  </a:moveTo>
                  <a:lnTo>
                    <a:pt x="546926" y="0"/>
                  </a:lnTo>
                  <a:lnTo>
                    <a:pt x="546926" y="1098709"/>
                  </a:lnTo>
                  <a:lnTo>
                    <a:pt x="0" y="10987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0" name="Google Shape;1180;p17"/>
            <p:cNvGrpSpPr/>
            <p:nvPr/>
          </p:nvGrpSpPr>
          <p:grpSpPr>
            <a:xfrm flipH="1">
              <a:off x="7797985" y="4616593"/>
              <a:ext cx="1036183" cy="480559"/>
              <a:chOff x="7466813" y="5016553"/>
              <a:chExt cx="659317" cy="305777"/>
            </a:xfrm>
          </p:grpSpPr>
          <p:sp>
            <p:nvSpPr>
              <p:cNvPr id="1181" name="Google Shape;1181;p17"/>
              <p:cNvSpPr/>
              <p:nvPr/>
            </p:nvSpPr>
            <p:spPr>
              <a:xfrm>
                <a:off x="7469242" y="5016553"/>
                <a:ext cx="652717" cy="221875"/>
              </a:xfrm>
              <a:custGeom>
                <a:rect b="b" l="l" r="r" t="t"/>
                <a:pathLst>
                  <a:path extrusionOk="0" h="221875" w="652717">
                    <a:moveTo>
                      <a:pt x="29728" y="150203"/>
                    </a:moveTo>
                    <a:cubicBezTo>
                      <a:pt x="67911" y="125459"/>
                      <a:pt x="146906" y="113372"/>
                      <a:pt x="167882" y="110457"/>
                    </a:cubicBezTo>
                    <a:cubicBezTo>
                      <a:pt x="171295" y="109959"/>
                      <a:pt x="174352" y="108537"/>
                      <a:pt x="176769" y="106119"/>
                    </a:cubicBezTo>
                    <a:cubicBezTo>
                      <a:pt x="192626" y="90619"/>
                      <a:pt x="256690" y="30466"/>
                      <a:pt x="309875" y="14681"/>
                    </a:cubicBezTo>
                    <a:cubicBezTo>
                      <a:pt x="371095" y="-3593"/>
                      <a:pt x="505337" y="-6153"/>
                      <a:pt x="539253" y="14681"/>
                    </a:cubicBezTo>
                    <a:cubicBezTo>
                      <a:pt x="559518" y="27195"/>
                      <a:pt x="585399" y="49877"/>
                      <a:pt x="604313" y="66159"/>
                    </a:cubicBezTo>
                    <a:cubicBezTo>
                      <a:pt x="604313" y="66159"/>
                      <a:pt x="643206" y="98156"/>
                      <a:pt x="649321" y="129512"/>
                    </a:cubicBezTo>
                    <a:cubicBezTo>
                      <a:pt x="655436" y="160940"/>
                      <a:pt x="653232" y="197985"/>
                      <a:pt x="643206" y="208010"/>
                    </a:cubicBezTo>
                    <a:cubicBezTo>
                      <a:pt x="633181" y="218036"/>
                      <a:pt x="613556" y="221875"/>
                      <a:pt x="613556" y="221875"/>
                    </a:cubicBezTo>
                    <a:lnTo>
                      <a:pt x="16219" y="221875"/>
                    </a:lnTo>
                    <a:cubicBezTo>
                      <a:pt x="8042" y="221875"/>
                      <a:pt x="1216" y="215689"/>
                      <a:pt x="363" y="207512"/>
                    </a:cubicBezTo>
                    <a:cubicBezTo>
                      <a:pt x="-1273" y="192439"/>
                      <a:pt x="1643" y="168406"/>
                      <a:pt x="29799" y="1502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82" name="Google Shape;1182;p17"/>
              <p:cNvGrpSpPr/>
              <p:nvPr/>
            </p:nvGrpSpPr>
            <p:grpSpPr>
              <a:xfrm>
                <a:off x="7658667" y="5030727"/>
                <a:ext cx="387827" cy="96780"/>
                <a:chOff x="7658667" y="5030727"/>
                <a:chExt cx="387827" cy="96780"/>
              </a:xfrm>
            </p:grpSpPr>
            <p:sp>
              <p:nvSpPr>
                <p:cNvPr id="1183" name="Google Shape;1183;p17"/>
                <p:cNvSpPr/>
                <p:nvPr/>
              </p:nvSpPr>
              <p:spPr>
                <a:xfrm>
                  <a:off x="7658667" y="5031447"/>
                  <a:ext cx="215442" cy="96060"/>
                </a:xfrm>
                <a:custGeom>
                  <a:rect b="b" l="l" r="r" t="t"/>
                  <a:pathLst>
                    <a:path extrusionOk="0" h="96060" w="215442">
                      <a:moveTo>
                        <a:pt x="203782" y="84968"/>
                      </a:moveTo>
                      <a:lnTo>
                        <a:pt x="0" y="96060"/>
                      </a:lnTo>
                      <a:cubicBezTo>
                        <a:pt x="0" y="96060"/>
                        <a:pt x="73521" y="33774"/>
                        <a:pt x="115187" y="15500"/>
                      </a:cubicBezTo>
                      <a:cubicBezTo>
                        <a:pt x="136163" y="6328"/>
                        <a:pt x="175696" y="1564"/>
                        <a:pt x="215443" y="0"/>
                      </a:cubicBezTo>
                      <a:lnTo>
                        <a:pt x="203782" y="8496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4" name="Google Shape;1184;p17"/>
                <p:cNvSpPr/>
                <p:nvPr/>
              </p:nvSpPr>
              <p:spPr>
                <a:xfrm>
                  <a:off x="7891175" y="5030727"/>
                  <a:ext cx="155319" cy="84053"/>
                </a:xfrm>
                <a:custGeom>
                  <a:rect b="b" l="l" r="r" t="t"/>
                  <a:pathLst>
                    <a:path extrusionOk="0" h="84053" w="155319">
                      <a:moveTo>
                        <a:pt x="0" y="152"/>
                      </a:moveTo>
                      <a:cubicBezTo>
                        <a:pt x="33347" y="-488"/>
                        <a:pt x="64988" y="934"/>
                        <a:pt x="83831" y="3707"/>
                      </a:cubicBezTo>
                      <a:cubicBezTo>
                        <a:pt x="109001" y="7404"/>
                        <a:pt x="133958" y="29802"/>
                        <a:pt x="150952" y="48431"/>
                      </a:cubicBezTo>
                      <a:cubicBezTo>
                        <a:pt x="160480" y="58883"/>
                        <a:pt x="153441" y="75734"/>
                        <a:pt x="139291" y="76517"/>
                      </a:cubicBezTo>
                      <a:lnTo>
                        <a:pt x="0" y="84054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85" name="Google Shape;1185;p17"/>
              <p:cNvSpPr/>
              <p:nvPr/>
            </p:nvSpPr>
            <p:spPr>
              <a:xfrm>
                <a:off x="7466813" y="5174127"/>
                <a:ext cx="63370" cy="41670"/>
              </a:xfrm>
              <a:custGeom>
                <a:rect b="b" l="l" r="r" t="t"/>
                <a:pathLst>
                  <a:path extrusionOk="0" h="41670" w="63370">
                    <a:moveTo>
                      <a:pt x="19571" y="2655"/>
                    </a:moveTo>
                    <a:cubicBezTo>
                      <a:pt x="19571" y="2655"/>
                      <a:pt x="63371" y="-3318"/>
                      <a:pt x="63371" y="2655"/>
                    </a:cubicBezTo>
                    <a:cubicBezTo>
                      <a:pt x="63371" y="8627"/>
                      <a:pt x="45382" y="33655"/>
                      <a:pt x="33863" y="37495"/>
                    </a:cubicBezTo>
                    <a:cubicBezTo>
                      <a:pt x="22273" y="41335"/>
                      <a:pt x="5564" y="43254"/>
                      <a:pt x="2365" y="40055"/>
                    </a:cubicBezTo>
                    <a:cubicBezTo>
                      <a:pt x="-835" y="36855"/>
                      <a:pt x="-4675" y="19221"/>
                      <a:pt x="19571" y="26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17"/>
              <p:cNvSpPr/>
              <p:nvPr/>
            </p:nvSpPr>
            <p:spPr>
              <a:xfrm>
                <a:off x="8103054" y="5144572"/>
                <a:ext cx="23076" cy="59157"/>
              </a:xfrm>
              <a:custGeom>
                <a:rect b="b" l="l" r="r" t="t"/>
                <a:pathLst>
                  <a:path extrusionOk="0" h="59157" w="23076">
                    <a:moveTo>
                      <a:pt x="17926" y="0"/>
                    </a:moveTo>
                    <a:cubicBezTo>
                      <a:pt x="17926" y="0"/>
                      <a:pt x="1643" y="853"/>
                      <a:pt x="1643" y="8888"/>
                    </a:cubicBezTo>
                    <a:cubicBezTo>
                      <a:pt x="1643" y="16922"/>
                      <a:pt x="-2054" y="49417"/>
                      <a:pt x="1643" y="53114"/>
                    </a:cubicBezTo>
                    <a:cubicBezTo>
                      <a:pt x="5341" y="56811"/>
                      <a:pt x="17926" y="59158"/>
                      <a:pt x="17926" y="59158"/>
                    </a:cubicBezTo>
                    <a:cubicBezTo>
                      <a:pt x="17926" y="59158"/>
                      <a:pt x="29516" y="27943"/>
                      <a:pt x="17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17"/>
              <p:cNvSpPr/>
              <p:nvPr/>
            </p:nvSpPr>
            <p:spPr>
              <a:xfrm rot="-798371">
                <a:off x="7904803" y="5179083"/>
                <a:ext cx="118662" cy="118662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1"/>
                      <a:pt x="26581" y="0"/>
                      <a:pt x="59371" y="0"/>
                    </a:cubicBezTo>
                    <a:cubicBezTo>
                      <a:pt x="92161" y="0"/>
                      <a:pt x="118742" y="26581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17"/>
              <p:cNvSpPr/>
              <p:nvPr/>
            </p:nvSpPr>
            <p:spPr>
              <a:xfrm>
                <a:off x="7930424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17"/>
              <p:cNvSpPr/>
              <p:nvPr/>
            </p:nvSpPr>
            <p:spPr>
              <a:xfrm rot="-2700000">
                <a:off x="7554797" y="5178916"/>
                <a:ext cx="118808" cy="118808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2"/>
                      <a:pt x="26581" y="0"/>
                      <a:pt x="59371" y="0"/>
                    </a:cubicBezTo>
                    <a:cubicBezTo>
                      <a:pt x="92161" y="0"/>
                      <a:pt x="118742" y="26582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17"/>
              <p:cNvSpPr/>
              <p:nvPr/>
            </p:nvSpPr>
            <p:spPr>
              <a:xfrm>
                <a:off x="7580312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1" name="Google Shape;1191;p17"/>
            <p:cNvGrpSpPr/>
            <p:nvPr/>
          </p:nvGrpSpPr>
          <p:grpSpPr>
            <a:xfrm>
              <a:off x="336320" y="4597802"/>
              <a:ext cx="1036185" cy="460071"/>
              <a:chOff x="10539306" y="5035130"/>
              <a:chExt cx="623569" cy="276884"/>
            </a:xfrm>
          </p:grpSpPr>
          <p:sp>
            <p:nvSpPr>
              <p:cNvPr id="1192" name="Google Shape;1192;p17"/>
              <p:cNvSpPr/>
              <p:nvPr/>
            </p:nvSpPr>
            <p:spPr>
              <a:xfrm>
                <a:off x="10541551" y="5035130"/>
                <a:ext cx="617415" cy="209769"/>
              </a:xfrm>
              <a:custGeom>
                <a:rect b="b" l="l" r="r" t="t"/>
                <a:pathLst>
                  <a:path extrusionOk="0" h="209769" w="617415">
                    <a:moveTo>
                      <a:pt x="28221" y="142079"/>
                    </a:moveTo>
                    <a:cubicBezTo>
                      <a:pt x="64341" y="118686"/>
                      <a:pt x="139000" y="107238"/>
                      <a:pt x="158838" y="104537"/>
                    </a:cubicBezTo>
                    <a:cubicBezTo>
                      <a:pt x="162037" y="104110"/>
                      <a:pt x="164952" y="102688"/>
                      <a:pt x="167228" y="100412"/>
                    </a:cubicBezTo>
                    <a:cubicBezTo>
                      <a:pt x="182230" y="85765"/>
                      <a:pt x="242811" y="28883"/>
                      <a:pt x="293151" y="13880"/>
                    </a:cubicBezTo>
                    <a:cubicBezTo>
                      <a:pt x="351100" y="-3398"/>
                      <a:pt x="478019" y="-5816"/>
                      <a:pt x="510087" y="13880"/>
                    </a:cubicBezTo>
                    <a:cubicBezTo>
                      <a:pt x="529285" y="25683"/>
                      <a:pt x="553744" y="47156"/>
                      <a:pt x="571591" y="62515"/>
                    </a:cubicBezTo>
                    <a:cubicBezTo>
                      <a:pt x="571591" y="62515"/>
                      <a:pt x="608352" y="92733"/>
                      <a:pt x="614182" y="122454"/>
                    </a:cubicBezTo>
                    <a:cubicBezTo>
                      <a:pt x="620013" y="152175"/>
                      <a:pt x="617880" y="187230"/>
                      <a:pt x="608423" y="196686"/>
                    </a:cubicBezTo>
                    <a:cubicBezTo>
                      <a:pt x="598966" y="206143"/>
                      <a:pt x="580337" y="209769"/>
                      <a:pt x="580337" y="209769"/>
                    </a:cubicBezTo>
                    <a:lnTo>
                      <a:pt x="15351" y="209769"/>
                    </a:lnTo>
                    <a:cubicBezTo>
                      <a:pt x="7601" y="209769"/>
                      <a:pt x="1202" y="203868"/>
                      <a:pt x="349" y="196188"/>
                    </a:cubicBezTo>
                    <a:cubicBezTo>
                      <a:pt x="-1216" y="181897"/>
                      <a:pt x="1558" y="159215"/>
                      <a:pt x="28150" y="1420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93" name="Google Shape;1193;p17"/>
              <p:cNvGrpSpPr/>
              <p:nvPr/>
            </p:nvGrpSpPr>
            <p:grpSpPr>
              <a:xfrm>
                <a:off x="10720796" y="5048597"/>
                <a:ext cx="366834" cy="91424"/>
                <a:chOff x="10720796" y="5048597"/>
                <a:chExt cx="366834" cy="91424"/>
              </a:xfrm>
            </p:grpSpPr>
            <p:sp>
              <p:nvSpPr>
                <p:cNvPr id="1194" name="Google Shape;1194;p17"/>
                <p:cNvSpPr/>
                <p:nvPr/>
              </p:nvSpPr>
              <p:spPr>
                <a:xfrm>
                  <a:off x="10720796" y="5049152"/>
                  <a:ext cx="203852" cy="90869"/>
                </a:xfrm>
                <a:custGeom>
                  <a:rect b="b" l="l" r="r" t="t"/>
                  <a:pathLst>
                    <a:path extrusionOk="0" h="90869" w="203852">
                      <a:moveTo>
                        <a:pt x="192761" y="80418"/>
                      </a:moveTo>
                      <a:lnTo>
                        <a:pt x="0" y="90870"/>
                      </a:lnTo>
                      <a:cubicBezTo>
                        <a:pt x="0" y="90870"/>
                        <a:pt x="69539" y="31925"/>
                        <a:pt x="109001" y="14718"/>
                      </a:cubicBezTo>
                      <a:cubicBezTo>
                        <a:pt x="128839" y="6044"/>
                        <a:pt x="166239" y="1564"/>
                        <a:pt x="203853" y="0"/>
                      </a:cubicBezTo>
                      <a:lnTo>
                        <a:pt x="192832" y="804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5" name="Google Shape;1195;p17"/>
                <p:cNvSpPr/>
                <p:nvPr/>
              </p:nvSpPr>
              <p:spPr>
                <a:xfrm>
                  <a:off x="10940717" y="5048597"/>
                  <a:ext cx="146913" cy="79550"/>
                </a:xfrm>
                <a:custGeom>
                  <a:rect b="b" l="l" r="r" t="t"/>
                  <a:pathLst>
                    <a:path extrusionOk="0" h="79550" w="146913">
                      <a:moveTo>
                        <a:pt x="0" y="129"/>
                      </a:moveTo>
                      <a:cubicBezTo>
                        <a:pt x="31570" y="-440"/>
                        <a:pt x="61504" y="911"/>
                        <a:pt x="79280" y="3542"/>
                      </a:cubicBezTo>
                      <a:cubicBezTo>
                        <a:pt x="103028" y="7026"/>
                        <a:pt x="126706" y="28214"/>
                        <a:pt x="142775" y="45848"/>
                      </a:cubicBezTo>
                      <a:cubicBezTo>
                        <a:pt x="151805" y="55731"/>
                        <a:pt x="145121" y="71658"/>
                        <a:pt x="131754" y="72369"/>
                      </a:cubicBezTo>
                      <a:lnTo>
                        <a:pt x="0" y="79551"/>
                      </a:lnTo>
                      <a:lnTo>
                        <a:pt x="0" y="20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96" name="Google Shape;1196;p17"/>
              <p:cNvSpPr/>
              <p:nvPr/>
            </p:nvSpPr>
            <p:spPr>
              <a:xfrm>
                <a:off x="10539306" y="5184240"/>
                <a:ext cx="59974" cy="39447"/>
              </a:xfrm>
              <a:custGeom>
                <a:rect b="b" l="l" r="r" t="t"/>
                <a:pathLst>
                  <a:path extrusionOk="0" h="39447" w="59974">
                    <a:moveTo>
                      <a:pt x="18521" y="2497"/>
                    </a:moveTo>
                    <a:cubicBezTo>
                      <a:pt x="18521" y="2497"/>
                      <a:pt x="59974" y="-3121"/>
                      <a:pt x="59974" y="2497"/>
                    </a:cubicBezTo>
                    <a:cubicBezTo>
                      <a:pt x="59974" y="8114"/>
                      <a:pt x="42981" y="31791"/>
                      <a:pt x="32031" y="35488"/>
                    </a:cubicBezTo>
                    <a:cubicBezTo>
                      <a:pt x="21081" y="39115"/>
                      <a:pt x="5296" y="40963"/>
                      <a:pt x="2239" y="37906"/>
                    </a:cubicBezTo>
                    <a:cubicBezTo>
                      <a:pt x="-819" y="34848"/>
                      <a:pt x="-4374" y="18210"/>
                      <a:pt x="18521" y="24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17"/>
              <p:cNvSpPr/>
              <p:nvPr/>
            </p:nvSpPr>
            <p:spPr>
              <a:xfrm>
                <a:off x="11141102" y="5156233"/>
                <a:ext cx="21773" cy="55958"/>
              </a:xfrm>
              <a:custGeom>
                <a:rect b="b" l="l" r="r" t="t"/>
                <a:pathLst>
                  <a:path extrusionOk="0" h="55958" w="21773">
                    <a:moveTo>
                      <a:pt x="16907" y="0"/>
                    </a:moveTo>
                    <a:cubicBezTo>
                      <a:pt x="16907" y="0"/>
                      <a:pt x="1548" y="782"/>
                      <a:pt x="1548" y="8390"/>
                    </a:cubicBezTo>
                    <a:cubicBezTo>
                      <a:pt x="1548" y="15998"/>
                      <a:pt x="-1936" y="46786"/>
                      <a:pt x="1548" y="50270"/>
                    </a:cubicBezTo>
                    <a:cubicBezTo>
                      <a:pt x="5033" y="53754"/>
                      <a:pt x="16907" y="55958"/>
                      <a:pt x="16907" y="55958"/>
                    </a:cubicBezTo>
                    <a:cubicBezTo>
                      <a:pt x="16907" y="55958"/>
                      <a:pt x="27857" y="26450"/>
                      <a:pt x="169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17"/>
              <p:cNvSpPr/>
              <p:nvPr/>
            </p:nvSpPr>
            <p:spPr>
              <a:xfrm rot="-798371">
                <a:off x="10953883" y="5188449"/>
                <a:ext cx="112125" cy="112125"/>
              </a:xfrm>
              <a:custGeom>
                <a:rect b="b" l="l" r="r" t="t"/>
                <a:pathLst>
                  <a:path extrusionOk="0" h="112200" w="112200">
                    <a:moveTo>
                      <a:pt x="112201" y="56100"/>
                    </a:moveTo>
                    <a:cubicBezTo>
                      <a:pt x="112201" y="87084"/>
                      <a:pt x="87084" y="112201"/>
                      <a:pt x="56100" y="112201"/>
                    </a:cubicBezTo>
                    <a:cubicBezTo>
                      <a:pt x="25117" y="112201"/>
                      <a:pt x="0" y="87084"/>
                      <a:pt x="0" y="56100"/>
                    </a:cubicBezTo>
                    <a:cubicBezTo>
                      <a:pt x="0" y="25117"/>
                      <a:pt x="25117" y="0"/>
                      <a:pt x="56100" y="0"/>
                    </a:cubicBezTo>
                    <a:cubicBezTo>
                      <a:pt x="87084" y="0"/>
                      <a:pt x="112201" y="25117"/>
                      <a:pt x="112201" y="561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17"/>
              <p:cNvSpPr/>
              <p:nvPr/>
            </p:nvSpPr>
            <p:spPr>
              <a:xfrm>
                <a:off x="10977833" y="5212973"/>
                <a:ext cx="63992" cy="63992"/>
              </a:xfrm>
              <a:custGeom>
                <a:rect b="b" l="l" r="r" t="t"/>
                <a:pathLst>
                  <a:path extrusionOk="0" h="63992" w="63992">
                    <a:moveTo>
                      <a:pt x="0" y="31996"/>
                    </a:moveTo>
                    <a:cubicBezTo>
                      <a:pt x="0" y="49630"/>
                      <a:pt x="14292" y="63993"/>
                      <a:pt x="31996" y="63993"/>
                    </a:cubicBezTo>
                    <a:cubicBezTo>
                      <a:pt x="49701" y="63993"/>
                      <a:pt x="63993" y="49701"/>
                      <a:pt x="63993" y="31996"/>
                    </a:cubicBezTo>
                    <a:cubicBezTo>
                      <a:pt x="63993" y="14292"/>
                      <a:pt x="49701" y="0"/>
                      <a:pt x="31996" y="0"/>
                    </a:cubicBezTo>
                    <a:cubicBezTo>
                      <a:pt x="14292" y="0"/>
                      <a:pt x="0" y="14292"/>
                      <a:pt x="0" y="319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17"/>
              <p:cNvSpPr/>
              <p:nvPr/>
            </p:nvSpPr>
            <p:spPr>
              <a:xfrm rot="-798371">
                <a:off x="10622740" y="5188492"/>
                <a:ext cx="112125" cy="112125"/>
              </a:xfrm>
              <a:custGeom>
                <a:rect b="b" l="l" r="r" t="t"/>
                <a:pathLst>
                  <a:path extrusionOk="0" h="112200" w="112200">
                    <a:moveTo>
                      <a:pt x="112201" y="56100"/>
                    </a:moveTo>
                    <a:cubicBezTo>
                      <a:pt x="112201" y="87084"/>
                      <a:pt x="87084" y="112201"/>
                      <a:pt x="56100" y="112201"/>
                    </a:cubicBezTo>
                    <a:cubicBezTo>
                      <a:pt x="25117" y="112201"/>
                      <a:pt x="0" y="87084"/>
                      <a:pt x="0" y="56100"/>
                    </a:cubicBezTo>
                    <a:cubicBezTo>
                      <a:pt x="0" y="25117"/>
                      <a:pt x="25117" y="0"/>
                      <a:pt x="56100" y="0"/>
                    </a:cubicBezTo>
                    <a:cubicBezTo>
                      <a:pt x="87084" y="0"/>
                      <a:pt x="112201" y="25117"/>
                      <a:pt x="112201" y="561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17"/>
              <p:cNvSpPr/>
              <p:nvPr/>
            </p:nvSpPr>
            <p:spPr>
              <a:xfrm>
                <a:off x="10646706" y="5212973"/>
                <a:ext cx="63992" cy="63992"/>
              </a:xfrm>
              <a:custGeom>
                <a:rect b="b" l="l" r="r" t="t"/>
                <a:pathLst>
                  <a:path extrusionOk="0" h="63992" w="63992">
                    <a:moveTo>
                      <a:pt x="0" y="31996"/>
                    </a:moveTo>
                    <a:cubicBezTo>
                      <a:pt x="0" y="49630"/>
                      <a:pt x="14292" y="63993"/>
                      <a:pt x="31996" y="63993"/>
                    </a:cubicBezTo>
                    <a:cubicBezTo>
                      <a:pt x="49701" y="63993"/>
                      <a:pt x="63993" y="49701"/>
                      <a:pt x="63993" y="31996"/>
                    </a:cubicBezTo>
                    <a:cubicBezTo>
                      <a:pt x="63993" y="14292"/>
                      <a:pt x="49701" y="0"/>
                      <a:pt x="31996" y="0"/>
                    </a:cubicBezTo>
                    <a:cubicBezTo>
                      <a:pt x="14292" y="0"/>
                      <a:pt x="0" y="14292"/>
                      <a:pt x="0" y="319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02" name="Google Shape;1202;p17"/>
            <p:cNvSpPr/>
            <p:nvPr/>
          </p:nvSpPr>
          <p:spPr>
            <a:xfrm>
              <a:off x="-603675" y="-2147476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3" name="Google Shape;120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5" name="Google Shape;1205;p18"/>
          <p:cNvGrpSpPr/>
          <p:nvPr/>
        </p:nvGrpSpPr>
        <p:grpSpPr>
          <a:xfrm>
            <a:off x="-641775" y="-2127401"/>
            <a:ext cx="12382548" cy="7270200"/>
            <a:chOff x="-641775" y="-2127401"/>
            <a:chExt cx="12382548" cy="7270200"/>
          </a:xfrm>
        </p:grpSpPr>
        <p:sp>
          <p:nvSpPr>
            <p:cNvPr id="1206" name="Google Shape;1206;p18"/>
            <p:cNvSpPr/>
            <p:nvPr/>
          </p:nvSpPr>
          <p:spPr>
            <a:xfrm>
              <a:off x="7661652" y="35680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7" name="Google Shape;1207;p18"/>
            <p:cNvGrpSpPr/>
            <p:nvPr/>
          </p:nvGrpSpPr>
          <p:grpSpPr>
            <a:xfrm>
              <a:off x="0" y="4608577"/>
              <a:ext cx="9145641" cy="534223"/>
              <a:chOff x="0" y="4608577"/>
              <a:chExt cx="9145641" cy="534223"/>
            </a:xfrm>
          </p:grpSpPr>
          <p:grpSp>
            <p:nvGrpSpPr>
              <p:cNvPr id="1208" name="Google Shape;1208;p18"/>
              <p:cNvGrpSpPr/>
              <p:nvPr/>
            </p:nvGrpSpPr>
            <p:grpSpPr>
              <a:xfrm>
                <a:off x="0" y="4608577"/>
                <a:ext cx="9145641" cy="534223"/>
                <a:chOff x="0" y="4608577"/>
                <a:chExt cx="9145641" cy="534223"/>
              </a:xfrm>
            </p:grpSpPr>
            <p:sp>
              <p:nvSpPr>
                <p:cNvPr id="1209" name="Google Shape;1209;p18"/>
                <p:cNvSpPr/>
                <p:nvPr/>
              </p:nvSpPr>
              <p:spPr>
                <a:xfrm>
                  <a:off x="0" y="4608577"/>
                  <a:ext cx="9145641" cy="534223"/>
                </a:xfrm>
                <a:custGeom>
                  <a:rect b="b" l="l" r="r" t="t"/>
                  <a:pathLst>
                    <a:path extrusionOk="0" h="719492" w="5332735">
                      <a:moveTo>
                        <a:pt x="0" y="0"/>
                      </a:moveTo>
                      <a:lnTo>
                        <a:pt x="5332736" y="0"/>
                      </a:lnTo>
                      <a:lnTo>
                        <a:pt x="5332736" y="719493"/>
                      </a:lnTo>
                      <a:lnTo>
                        <a:pt x="0" y="71949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10" name="Google Shape;1210;p18"/>
                <p:cNvGrpSpPr/>
                <p:nvPr/>
              </p:nvGrpSpPr>
              <p:grpSpPr>
                <a:xfrm>
                  <a:off x="199208" y="4805874"/>
                  <a:ext cx="8745603" cy="54742"/>
                  <a:chOff x="6211719" y="5092027"/>
                  <a:chExt cx="5100369" cy="31925"/>
                </a:xfrm>
              </p:grpSpPr>
              <p:sp>
                <p:nvSpPr>
                  <p:cNvPr id="1211" name="Google Shape;1211;p18"/>
                  <p:cNvSpPr/>
                  <p:nvPr/>
                </p:nvSpPr>
                <p:spPr>
                  <a:xfrm>
                    <a:off x="621171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2" name="Google Shape;1212;p18"/>
                  <p:cNvSpPr/>
                  <p:nvPr/>
                </p:nvSpPr>
                <p:spPr>
                  <a:xfrm>
                    <a:off x="6744352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3" name="Google Shape;1213;p18"/>
                  <p:cNvSpPr/>
                  <p:nvPr/>
                </p:nvSpPr>
                <p:spPr>
                  <a:xfrm>
                    <a:off x="7276986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4" name="Google Shape;1214;p18"/>
                  <p:cNvSpPr/>
                  <p:nvPr/>
                </p:nvSpPr>
                <p:spPr>
                  <a:xfrm>
                    <a:off x="780962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5" name="Google Shape;1215;p18"/>
                  <p:cNvSpPr/>
                  <p:nvPr/>
                </p:nvSpPr>
                <p:spPr>
                  <a:xfrm>
                    <a:off x="834225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6" name="Google Shape;1216;p18"/>
                  <p:cNvSpPr/>
                  <p:nvPr/>
                </p:nvSpPr>
                <p:spPr>
                  <a:xfrm>
                    <a:off x="887488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7" name="Google Shape;1217;p18"/>
                  <p:cNvSpPr/>
                  <p:nvPr/>
                </p:nvSpPr>
                <p:spPr>
                  <a:xfrm>
                    <a:off x="940744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8" name="Google Shape;1218;p18"/>
                  <p:cNvSpPr/>
                  <p:nvPr/>
                </p:nvSpPr>
                <p:spPr>
                  <a:xfrm>
                    <a:off x="994008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9" name="Google Shape;1219;p18"/>
                  <p:cNvSpPr/>
                  <p:nvPr/>
                </p:nvSpPr>
                <p:spPr>
                  <a:xfrm>
                    <a:off x="1047271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0" name="Google Shape;1220;p18"/>
                  <p:cNvSpPr/>
                  <p:nvPr/>
                </p:nvSpPr>
                <p:spPr>
                  <a:xfrm>
                    <a:off x="1100535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221" name="Google Shape;1221;p18"/>
              <p:cNvSpPr/>
              <p:nvPr/>
            </p:nvSpPr>
            <p:spPr>
              <a:xfrm>
                <a:off x="0" y="4608577"/>
                <a:ext cx="9145641" cy="84576"/>
              </a:xfrm>
              <a:custGeom>
                <a:rect b="b" l="l" r="r" t="t"/>
                <a:pathLst>
                  <a:path extrusionOk="0" h="113907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113907"/>
                    </a:lnTo>
                    <a:lnTo>
                      <a:pt x="0" y="113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2" name="Google Shape;1222;p18"/>
            <p:cNvGrpSpPr/>
            <p:nvPr/>
          </p:nvGrpSpPr>
          <p:grpSpPr>
            <a:xfrm>
              <a:off x="-228590" y="1635256"/>
              <a:ext cx="789345" cy="2973329"/>
              <a:chOff x="4226161" y="2551702"/>
              <a:chExt cx="369284" cy="1391031"/>
            </a:xfrm>
          </p:grpSpPr>
          <p:sp>
            <p:nvSpPr>
              <p:cNvPr id="1223" name="Google Shape;1223;p18"/>
              <p:cNvSpPr/>
              <p:nvPr/>
            </p:nvSpPr>
            <p:spPr>
              <a:xfrm>
                <a:off x="4226161" y="2551702"/>
                <a:ext cx="369284" cy="1391031"/>
              </a:xfrm>
              <a:custGeom>
                <a:rect b="b" l="l" r="r" t="t"/>
                <a:pathLst>
                  <a:path extrusionOk="0" h="1391031" w="369284">
                    <a:moveTo>
                      <a:pt x="0" y="0"/>
                    </a:moveTo>
                    <a:lnTo>
                      <a:pt x="369284" y="0"/>
                    </a:lnTo>
                    <a:lnTo>
                      <a:pt x="369284" y="1391031"/>
                    </a:lnTo>
                    <a:lnTo>
                      <a:pt x="0" y="13910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18"/>
              <p:cNvSpPr/>
              <p:nvPr/>
            </p:nvSpPr>
            <p:spPr>
              <a:xfrm>
                <a:off x="4260166" y="2628378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18"/>
              <p:cNvSpPr/>
              <p:nvPr/>
            </p:nvSpPr>
            <p:spPr>
              <a:xfrm>
                <a:off x="4260166" y="2775730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18"/>
              <p:cNvSpPr/>
              <p:nvPr/>
            </p:nvSpPr>
            <p:spPr>
              <a:xfrm>
                <a:off x="4260166" y="2923177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18"/>
              <p:cNvSpPr/>
              <p:nvPr/>
            </p:nvSpPr>
            <p:spPr>
              <a:xfrm>
                <a:off x="4260166" y="3070529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p18"/>
              <p:cNvSpPr/>
              <p:nvPr/>
            </p:nvSpPr>
            <p:spPr>
              <a:xfrm>
                <a:off x="4260166" y="3217976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18"/>
              <p:cNvSpPr/>
              <p:nvPr/>
            </p:nvSpPr>
            <p:spPr>
              <a:xfrm>
                <a:off x="4260166" y="3365328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18"/>
              <p:cNvSpPr/>
              <p:nvPr/>
            </p:nvSpPr>
            <p:spPr>
              <a:xfrm>
                <a:off x="4260166" y="3512775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1" name="Google Shape;1231;p18"/>
            <p:cNvGrpSpPr/>
            <p:nvPr/>
          </p:nvGrpSpPr>
          <p:grpSpPr>
            <a:xfrm flipH="1">
              <a:off x="6773184" y="4471197"/>
              <a:ext cx="1312007" cy="549286"/>
              <a:chOff x="7085447" y="4529933"/>
              <a:chExt cx="969129" cy="405736"/>
            </a:xfrm>
          </p:grpSpPr>
          <p:sp>
            <p:nvSpPr>
              <p:cNvPr id="1232" name="Google Shape;1232;p18"/>
              <p:cNvSpPr/>
              <p:nvPr/>
            </p:nvSpPr>
            <p:spPr>
              <a:xfrm>
                <a:off x="7085447" y="4529933"/>
                <a:ext cx="969129" cy="342290"/>
              </a:xfrm>
              <a:custGeom>
                <a:rect b="b" l="l" r="r" t="t"/>
                <a:pathLst>
                  <a:path extrusionOk="0" h="342290" w="969129">
                    <a:moveTo>
                      <a:pt x="28215" y="32376"/>
                    </a:moveTo>
                    <a:cubicBezTo>
                      <a:pt x="34401" y="14955"/>
                      <a:pt x="50755" y="3437"/>
                      <a:pt x="69241" y="3152"/>
                    </a:cubicBezTo>
                    <a:cubicBezTo>
                      <a:pt x="191255" y="1659"/>
                      <a:pt x="650367" y="-3318"/>
                      <a:pt x="673760" y="3508"/>
                    </a:cubicBezTo>
                    <a:cubicBezTo>
                      <a:pt x="700709" y="11400"/>
                      <a:pt x="786317" y="122392"/>
                      <a:pt x="808501" y="144576"/>
                    </a:cubicBezTo>
                    <a:cubicBezTo>
                      <a:pt x="830685" y="166760"/>
                      <a:pt x="935278" y="168325"/>
                      <a:pt x="954333" y="203236"/>
                    </a:cubicBezTo>
                    <a:cubicBezTo>
                      <a:pt x="973389" y="238077"/>
                      <a:pt x="971754" y="322121"/>
                      <a:pt x="962226" y="331649"/>
                    </a:cubicBezTo>
                    <a:cubicBezTo>
                      <a:pt x="952698" y="341176"/>
                      <a:pt x="69028" y="349851"/>
                      <a:pt x="50755" y="331649"/>
                    </a:cubicBezTo>
                    <a:cubicBezTo>
                      <a:pt x="32552" y="313446"/>
                      <a:pt x="12715" y="315793"/>
                      <a:pt x="1622" y="212764"/>
                    </a:cubicBezTo>
                    <a:cubicBezTo>
                      <a:pt x="-5914" y="142585"/>
                      <a:pt x="14492" y="70914"/>
                      <a:pt x="28215" y="323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18"/>
              <p:cNvSpPr/>
              <p:nvPr/>
            </p:nvSpPr>
            <p:spPr>
              <a:xfrm>
                <a:off x="7457659" y="4545528"/>
                <a:ext cx="178397" cy="309938"/>
              </a:xfrm>
              <a:custGeom>
                <a:rect b="b" l="l" r="r" t="t"/>
                <a:pathLst>
                  <a:path extrusionOk="0" h="309938" w="178397">
                    <a:moveTo>
                      <a:pt x="154720" y="0"/>
                    </a:moveTo>
                    <a:cubicBezTo>
                      <a:pt x="167797" y="0"/>
                      <a:pt x="178398" y="10601"/>
                      <a:pt x="178398" y="23677"/>
                    </a:cubicBezTo>
                    <a:lnTo>
                      <a:pt x="178398" y="286261"/>
                    </a:lnTo>
                    <a:cubicBezTo>
                      <a:pt x="178398" y="299338"/>
                      <a:pt x="167797" y="309938"/>
                      <a:pt x="154720" y="309938"/>
                    </a:cubicBezTo>
                    <a:lnTo>
                      <a:pt x="23677" y="309938"/>
                    </a:lnTo>
                    <a:cubicBezTo>
                      <a:pt x="10601" y="309938"/>
                      <a:pt x="0" y="299338"/>
                      <a:pt x="0" y="286261"/>
                    </a:cubicBezTo>
                    <a:lnTo>
                      <a:pt x="0" y="23677"/>
                    </a:lnTo>
                    <a:cubicBezTo>
                      <a:pt x="0" y="10601"/>
                      <a:pt x="10601" y="0"/>
                      <a:pt x="236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18"/>
              <p:cNvSpPr/>
              <p:nvPr/>
            </p:nvSpPr>
            <p:spPr>
              <a:xfrm>
                <a:off x="7095175" y="4795243"/>
                <a:ext cx="959365" cy="76981"/>
              </a:xfrm>
              <a:custGeom>
                <a:rect b="b" l="l" r="r" t="t"/>
                <a:pathLst>
                  <a:path extrusionOk="0" h="76981" w="959365">
                    <a:moveTo>
                      <a:pt x="0" y="0"/>
                    </a:moveTo>
                    <a:cubicBezTo>
                      <a:pt x="11305" y="50412"/>
                      <a:pt x="26664" y="51976"/>
                      <a:pt x="41027" y="66339"/>
                    </a:cubicBezTo>
                    <a:cubicBezTo>
                      <a:pt x="59229" y="84542"/>
                      <a:pt x="942970" y="75867"/>
                      <a:pt x="952498" y="66339"/>
                    </a:cubicBezTo>
                    <a:cubicBezTo>
                      <a:pt x="957973" y="60864"/>
                      <a:pt x="960746" y="31072"/>
                      <a:pt x="958684" y="0"/>
                    </a:cubicBez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35" name="Google Shape;1235;p18"/>
              <p:cNvGrpSpPr/>
              <p:nvPr/>
            </p:nvGrpSpPr>
            <p:grpSpPr>
              <a:xfrm>
                <a:off x="7832403" y="4798104"/>
                <a:ext cx="134298" cy="134298"/>
                <a:chOff x="7832403" y="4798104"/>
                <a:chExt cx="134298" cy="134298"/>
              </a:xfrm>
            </p:grpSpPr>
            <p:sp>
              <p:nvSpPr>
                <p:cNvPr id="1236" name="Google Shape;1236;p18"/>
                <p:cNvSpPr/>
                <p:nvPr/>
              </p:nvSpPr>
              <p:spPr>
                <a:xfrm rot="-4847797">
                  <a:off x="7841012" y="4806714"/>
                  <a:ext cx="117079" cy="117079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7" name="Google Shape;1237;p18"/>
                <p:cNvSpPr/>
                <p:nvPr/>
              </p:nvSpPr>
              <p:spPr>
                <a:xfrm>
                  <a:off x="7866360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38" name="Google Shape;1238;p18"/>
              <p:cNvGrpSpPr/>
              <p:nvPr/>
            </p:nvGrpSpPr>
            <p:grpSpPr>
              <a:xfrm>
                <a:off x="7210291" y="4794935"/>
                <a:ext cx="140735" cy="140735"/>
                <a:chOff x="7210291" y="4794935"/>
                <a:chExt cx="140735" cy="140735"/>
              </a:xfrm>
            </p:grpSpPr>
            <p:sp>
              <p:nvSpPr>
                <p:cNvPr id="1239" name="Google Shape;1239;p18"/>
                <p:cNvSpPr/>
                <p:nvPr/>
              </p:nvSpPr>
              <p:spPr>
                <a:xfrm rot="-4601629">
                  <a:off x="7222180" y="4806824"/>
                  <a:ext cx="116956" cy="116956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0" name="Google Shape;1240;p18"/>
                <p:cNvSpPr/>
                <p:nvPr/>
              </p:nvSpPr>
              <p:spPr>
                <a:xfrm>
                  <a:off x="7247478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41" name="Google Shape;1241;p18"/>
              <p:cNvGrpSpPr/>
              <p:nvPr/>
            </p:nvGrpSpPr>
            <p:grpSpPr>
              <a:xfrm>
                <a:off x="7087141" y="4555767"/>
                <a:ext cx="810788" cy="122012"/>
                <a:chOff x="7087141" y="4555767"/>
                <a:chExt cx="810788" cy="122012"/>
              </a:xfrm>
            </p:grpSpPr>
            <p:sp>
              <p:nvSpPr>
                <p:cNvPr id="1242" name="Google Shape;1242;p18"/>
                <p:cNvSpPr/>
                <p:nvPr/>
              </p:nvSpPr>
              <p:spPr>
                <a:xfrm>
                  <a:off x="729433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3" name="Google Shape;1243;p18"/>
                <p:cNvSpPr/>
                <p:nvPr/>
              </p:nvSpPr>
              <p:spPr>
                <a:xfrm>
                  <a:off x="738065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4" name="Google Shape;1244;p18"/>
                <p:cNvSpPr/>
                <p:nvPr/>
              </p:nvSpPr>
              <p:spPr>
                <a:xfrm>
                  <a:off x="7208016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5" name="Google Shape;1245;p18"/>
                <p:cNvSpPr/>
                <p:nvPr/>
              </p:nvSpPr>
              <p:spPr>
                <a:xfrm>
                  <a:off x="7756317" y="4555838"/>
                  <a:ext cx="141612" cy="121941"/>
                </a:xfrm>
                <a:custGeom>
                  <a:rect b="b" l="l" r="r" t="t"/>
                  <a:pathLst>
                    <a:path extrusionOk="0" h="121941" w="141612">
                      <a:moveTo>
                        <a:pt x="36451" y="109143"/>
                      </a:moveTo>
                      <a:cubicBezTo>
                        <a:pt x="39864" y="116894"/>
                        <a:pt x="47472" y="121942"/>
                        <a:pt x="55933" y="121942"/>
                      </a:cubicBezTo>
                      <a:lnTo>
                        <a:pt x="141613" y="121942"/>
                      </a:lnTo>
                      <a:cubicBezTo>
                        <a:pt x="140048" y="120875"/>
                        <a:pt x="138697" y="119809"/>
                        <a:pt x="137560" y="118742"/>
                      </a:cubicBezTo>
                      <a:cubicBezTo>
                        <a:pt x="120922" y="102104"/>
                        <a:pt x="68661" y="35623"/>
                        <a:pt x="32185" y="0"/>
                      </a:cubicBezTo>
                      <a:lnTo>
                        <a:pt x="21306" y="0"/>
                      </a:lnTo>
                      <a:cubicBezTo>
                        <a:pt x="5948" y="0"/>
                        <a:pt x="-4362" y="15785"/>
                        <a:pt x="1824" y="29792"/>
                      </a:cubicBezTo>
                      <a:lnTo>
                        <a:pt x="36522" y="10914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6" name="Google Shape;1246;p18"/>
                <p:cNvSpPr/>
                <p:nvPr/>
              </p:nvSpPr>
              <p:spPr>
                <a:xfrm>
                  <a:off x="7087141" y="4555838"/>
                  <a:ext cx="107365" cy="121941"/>
                </a:xfrm>
                <a:custGeom>
                  <a:rect b="b" l="l" r="r" t="t"/>
                  <a:pathLst>
                    <a:path extrusionOk="0" h="121941" w="107365">
                      <a:moveTo>
                        <a:pt x="107295" y="28584"/>
                      </a:moveTo>
                      <a:cubicBezTo>
                        <a:pt x="107295" y="12799"/>
                        <a:pt x="94496" y="0"/>
                        <a:pt x="78711" y="0"/>
                      </a:cubicBezTo>
                      <a:lnTo>
                        <a:pt x="29508" y="0"/>
                      </a:lnTo>
                      <a:cubicBezTo>
                        <a:pt x="28370" y="2062"/>
                        <a:pt x="27375" y="4195"/>
                        <a:pt x="26593" y="6470"/>
                      </a:cubicBezTo>
                      <a:cubicBezTo>
                        <a:pt x="17136" y="32992"/>
                        <a:pt x="4480" y="75298"/>
                        <a:pt x="0" y="121942"/>
                      </a:cubicBezTo>
                      <a:lnTo>
                        <a:pt x="78782" y="121942"/>
                      </a:lnTo>
                      <a:cubicBezTo>
                        <a:pt x="94567" y="121942"/>
                        <a:pt x="107366" y="109143"/>
                        <a:pt x="107366" y="93358"/>
                      </a:cubicBezTo>
                      <a:lnTo>
                        <a:pt x="107366" y="2858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7" name="Google Shape;1247;p18"/>
                <p:cNvSpPr/>
                <p:nvPr/>
              </p:nvSpPr>
              <p:spPr>
                <a:xfrm>
                  <a:off x="746704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8" name="Google Shape;1248;p18"/>
                <p:cNvSpPr/>
                <p:nvPr/>
              </p:nvSpPr>
              <p:spPr>
                <a:xfrm>
                  <a:off x="7639754" y="4555767"/>
                  <a:ext cx="127846" cy="122012"/>
                </a:xfrm>
                <a:custGeom>
                  <a:rect b="b" l="l" r="r" t="t"/>
                  <a:pathLst>
                    <a:path extrusionOk="0" h="122012" w="127846">
                      <a:moveTo>
                        <a:pt x="74800" y="71"/>
                      </a:moveTo>
                      <a:lnTo>
                        <a:pt x="24815" y="71"/>
                      </a:lnTo>
                      <a:cubicBezTo>
                        <a:pt x="11092" y="71"/>
                        <a:pt x="0" y="11163"/>
                        <a:pt x="0" y="24886"/>
                      </a:cubicBezTo>
                      <a:lnTo>
                        <a:pt x="0" y="97198"/>
                      </a:lnTo>
                      <a:cubicBezTo>
                        <a:pt x="0" y="110921"/>
                        <a:pt x="11092" y="122013"/>
                        <a:pt x="24815" y="122013"/>
                      </a:cubicBezTo>
                      <a:lnTo>
                        <a:pt x="102957" y="122013"/>
                      </a:lnTo>
                      <a:cubicBezTo>
                        <a:pt x="120449" y="122013"/>
                        <a:pt x="132465" y="104450"/>
                        <a:pt x="126137" y="88168"/>
                      </a:cubicBezTo>
                      <a:lnTo>
                        <a:pt x="97980" y="15856"/>
                      </a:lnTo>
                      <a:cubicBezTo>
                        <a:pt x="94283" y="6328"/>
                        <a:pt x="85039" y="0"/>
                        <a:pt x="7480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9" name="Google Shape;1249;p18"/>
                <p:cNvSpPr/>
                <p:nvPr/>
              </p:nvSpPr>
              <p:spPr>
                <a:xfrm>
                  <a:off x="755336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699" y="0"/>
                        <a:pt x="72809" y="11110"/>
                        <a:pt x="72809" y="24815"/>
                      </a:cubicBezTo>
                      <a:lnTo>
                        <a:pt x="72809" y="97127"/>
                      </a:lnTo>
                      <a:cubicBezTo>
                        <a:pt x="72809" y="110832"/>
                        <a:pt x="61699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50" name="Google Shape;1250;p18"/>
              <p:cNvSpPr/>
              <p:nvPr/>
            </p:nvSpPr>
            <p:spPr>
              <a:xfrm>
                <a:off x="7095175" y="4711625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18"/>
              <p:cNvSpPr/>
              <p:nvPr/>
            </p:nvSpPr>
            <p:spPr>
              <a:xfrm>
                <a:off x="7095175" y="4742413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18"/>
              <p:cNvSpPr/>
              <p:nvPr/>
            </p:nvSpPr>
            <p:spPr>
              <a:xfrm>
                <a:off x="7658170" y="4711625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18"/>
              <p:cNvSpPr/>
              <p:nvPr/>
            </p:nvSpPr>
            <p:spPr>
              <a:xfrm>
                <a:off x="7658170" y="4742413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54" name="Google Shape;1254;p18"/>
            <p:cNvSpPr/>
            <p:nvPr/>
          </p:nvSpPr>
          <p:spPr>
            <a:xfrm flipH="1">
              <a:off x="-641775" y="-2127401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5" name="Google Shape;1255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7" name="Google Shape;1257;p19"/>
          <p:cNvGrpSpPr/>
          <p:nvPr/>
        </p:nvGrpSpPr>
        <p:grpSpPr>
          <a:xfrm>
            <a:off x="-2904533" y="-2127401"/>
            <a:ext cx="12565605" cy="7270200"/>
            <a:chOff x="-2904533" y="-2127401"/>
            <a:chExt cx="12565605" cy="7270200"/>
          </a:xfrm>
        </p:grpSpPr>
        <p:sp>
          <p:nvSpPr>
            <p:cNvPr id="1258" name="Google Shape;1258;p19"/>
            <p:cNvSpPr/>
            <p:nvPr/>
          </p:nvSpPr>
          <p:spPr>
            <a:xfrm>
              <a:off x="-2904533" y="35878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19"/>
            <p:cNvSpPr/>
            <p:nvPr/>
          </p:nvSpPr>
          <p:spPr>
            <a:xfrm>
              <a:off x="8583177" y="3167428"/>
              <a:ext cx="715104" cy="1436561"/>
            </a:xfrm>
            <a:custGeom>
              <a:rect b="b" l="l" r="r" t="t"/>
              <a:pathLst>
                <a:path extrusionOk="0" h="1098708" w="546925">
                  <a:moveTo>
                    <a:pt x="0" y="0"/>
                  </a:moveTo>
                  <a:lnTo>
                    <a:pt x="546926" y="0"/>
                  </a:lnTo>
                  <a:lnTo>
                    <a:pt x="546926" y="1098709"/>
                  </a:lnTo>
                  <a:lnTo>
                    <a:pt x="0" y="10987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0" name="Google Shape;1260;p19"/>
            <p:cNvGrpSpPr/>
            <p:nvPr/>
          </p:nvGrpSpPr>
          <p:grpSpPr>
            <a:xfrm>
              <a:off x="0" y="4608577"/>
              <a:ext cx="9145641" cy="534223"/>
              <a:chOff x="0" y="4608577"/>
              <a:chExt cx="9145641" cy="534223"/>
            </a:xfrm>
          </p:grpSpPr>
          <p:grpSp>
            <p:nvGrpSpPr>
              <p:cNvPr id="1261" name="Google Shape;1261;p19"/>
              <p:cNvGrpSpPr/>
              <p:nvPr/>
            </p:nvGrpSpPr>
            <p:grpSpPr>
              <a:xfrm>
                <a:off x="0" y="4608577"/>
                <a:ext cx="9145641" cy="534223"/>
                <a:chOff x="0" y="4608577"/>
                <a:chExt cx="9145641" cy="534223"/>
              </a:xfrm>
            </p:grpSpPr>
            <p:sp>
              <p:nvSpPr>
                <p:cNvPr id="1262" name="Google Shape;1262;p19"/>
                <p:cNvSpPr/>
                <p:nvPr/>
              </p:nvSpPr>
              <p:spPr>
                <a:xfrm>
                  <a:off x="0" y="4608577"/>
                  <a:ext cx="9145641" cy="534223"/>
                </a:xfrm>
                <a:custGeom>
                  <a:rect b="b" l="l" r="r" t="t"/>
                  <a:pathLst>
                    <a:path extrusionOk="0" h="719492" w="5332735">
                      <a:moveTo>
                        <a:pt x="0" y="0"/>
                      </a:moveTo>
                      <a:lnTo>
                        <a:pt x="5332736" y="0"/>
                      </a:lnTo>
                      <a:lnTo>
                        <a:pt x="5332736" y="719493"/>
                      </a:lnTo>
                      <a:lnTo>
                        <a:pt x="0" y="71949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63" name="Google Shape;1263;p19"/>
                <p:cNvGrpSpPr/>
                <p:nvPr/>
              </p:nvGrpSpPr>
              <p:grpSpPr>
                <a:xfrm>
                  <a:off x="199208" y="4805874"/>
                  <a:ext cx="8745603" cy="54742"/>
                  <a:chOff x="6211719" y="5092027"/>
                  <a:chExt cx="5100369" cy="31925"/>
                </a:xfrm>
              </p:grpSpPr>
              <p:sp>
                <p:nvSpPr>
                  <p:cNvPr id="1264" name="Google Shape;1264;p19"/>
                  <p:cNvSpPr/>
                  <p:nvPr/>
                </p:nvSpPr>
                <p:spPr>
                  <a:xfrm>
                    <a:off x="621171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5" name="Google Shape;1265;p19"/>
                  <p:cNvSpPr/>
                  <p:nvPr/>
                </p:nvSpPr>
                <p:spPr>
                  <a:xfrm>
                    <a:off x="6744352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6" name="Google Shape;1266;p19"/>
                  <p:cNvSpPr/>
                  <p:nvPr/>
                </p:nvSpPr>
                <p:spPr>
                  <a:xfrm>
                    <a:off x="7276986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7" name="Google Shape;1267;p19"/>
                  <p:cNvSpPr/>
                  <p:nvPr/>
                </p:nvSpPr>
                <p:spPr>
                  <a:xfrm>
                    <a:off x="780962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8" name="Google Shape;1268;p19"/>
                  <p:cNvSpPr/>
                  <p:nvPr/>
                </p:nvSpPr>
                <p:spPr>
                  <a:xfrm>
                    <a:off x="834225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9" name="Google Shape;1269;p19"/>
                  <p:cNvSpPr/>
                  <p:nvPr/>
                </p:nvSpPr>
                <p:spPr>
                  <a:xfrm>
                    <a:off x="887488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0" name="Google Shape;1270;p19"/>
                  <p:cNvSpPr/>
                  <p:nvPr/>
                </p:nvSpPr>
                <p:spPr>
                  <a:xfrm>
                    <a:off x="940744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1" name="Google Shape;1271;p19"/>
                  <p:cNvSpPr/>
                  <p:nvPr/>
                </p:nvSpPr>
                <p:spPr>
                  <a:xfrm>
                    <a:off x="994008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2" name="Google Shape;1272;p19"/>
                  <p:cNvSpPr/>
                  <p:nvPr/>
                </p:nvSpPr>
                <p:spPr>
                  <a:xfrm>
                    <a:off x="1047271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3" name="Google Shape;1273;p19"/>
                  <p:cNvSpPr/>
                  <p:nvPr/>
                </p:nvSpPr>
                <p:spPr>
                  <a:xfrm>
                    <a:off x="1100535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274" name="Google Shape;1274;p19"/>
              <p:cNvSpPr/>
              <p:nvPr/>
            </p:nvSpPr>
            <p:spPr>
              <a:xfrm>
                <a:off x="0" y="4608577"/>
                <a:ext cx="9145641" cy="84576"/>
              </a:xfrm>
              <a:custGeom>
                <a:rect b="b" l="l" r="r" t="t"/>
                <a:pathLst>
                  <a:path extrusionOk="0" h="113907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113907"/>
                    </a:lnTo>
                    <a:lnTo>
                      <a:pt x="0" y="113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5" name="Google Shape;1275;p19"/>
            <p:cNvGrpSpPr/>
            <p:nvPr/>
          </p:nvGrpSpPr>
          <p:grpSpPr>
            <a:xfrm>
              <a:off x="2747742" y="4532422"/>
              <a:ext cx="879484" cy="419394"/>
              <a:chOff x="6254310" y="4961498"/>
              <a:chExt cx="749071" cy="357205"/>
            </a:xfrm>
          </p:grpSpPr>
          <p:sp>
            <p:nvSpPr>
              <p:cNvPr id="1276" name="Google Shape;1276;p19"/>
              <p:cNvSpPr/>
              <p:nvPr/>
            </p:nvSpPr>
            <p:spPr>
              <a:xfrm>
                <a:off x="6275909" y="4961498"/>
                <a:ext cx="708346" cy="310063"/>
              </a:xfrm>
              <a:custGeom>
                <a:rect b="b" l="l" r="r" t="t"/>
                <a:pathLst>
                  <a:path extrusionOk="0" h="310063" w="708346">
                    <a:moveTo>
                      <a:pt x="681255" y="310064"/>
                    </a:moveTo>
                    <a:lnTo>
                      <a:pt x="10966" y="310064"/>
                    </a:lnTo>
                    <a:cubicBezTo>
                      <a:pt x="10966" y="310064"/>
                      <a:pt x="-13707" y="235975"/>
                      <a:pt x="10966" y="211302"/>
                    </a:cubicBezTo>
                    <a:cubicBezTo>
                      <a:pt x="35638" y="186629"/>
                      <a:pt x="150115" y="157406"/>
                      <a:pt x="156869" y="150722"/>
                    </a:cubicBezTo>
                    <a:cubicBezTo>
                      <a:pt x="163624" y="144038"/>
                      <a:pt x="253356" y="27287"/>
                      <a:pt x="269070" y="11573"/>
                    </a:cubicBezTo>
                    <a:cubicBezTo>
                      <a:pt x="284784" y="-4141"/>
                      <a:pt x="625866" y="-3572"/>
                      <a:pt x="654591" y="11573"/>
                    </a:cubicBezTo>
                    <a:cubicBezTo>
                      <a:pt x="665755" y="17475"/>
                      <a:pt x="700311" y="204689"/>
                      <a:pt x="708203" y="280272"/>
                    </a:cubicBezTo>
                    <a:cubicBezTo>
                      <a:pt x="709838" y="296270"/>
                      <a:pt x="697324" y="310064"/>
                      <a:pt x="681255" y="3100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19"/>
              <p:cNvSpPr/>
              <p:nvPr/>
            </p:nvSpPr>
            <p:spPr>
              <a:xfrm>
                <a:off x="6395307" y="4961498"/>
                <a:ext cx="571811" cy="167164"/>
              </a:xfrm>
              <a:custGeom>
                <a:rect b="b" l="l" r="r" t="t"/>
                <a:pathLst>
                  <a:path extrusionOk="0" h="167164" w="571811">
                    <a:moveTo>
                      <a:pt x="0" y="164658"/>
                    </a:moveTo>
                    <a:cubicBezTo>
                      <a:pt x="19909" y="158045"/>
                      <a:pt x="35125" y="153068"/>
                      <a:pt x="37471" y="150722"/>
                    </a:cubicBezTo>
                    <a:cubicBezTo>
                      <a:pt x="44226" y="143967"/>
                      <a:pt x="133958" y="27287"/>
                      <a:pt x="149672" y="11573"/>
                    </a:cubicBezTo>
                    <a:cubicBezTo>
                      <a:pt x="165386" y="-4141"/>
                      <a:pt x="506468" y="-3572"/>
                      <a:pt x="535193" y="11573"/>
                    </a:cubicBezTo>
                    <a:cubicBezTo>
                      <a:pt x="542233" y="15270"/>
                      <a:pt x="558657" y="91635"/>
                      <a:pt x="571812" y="166365"/>
                    </a:cubicBezTo>
                    <a:cubicBezTo>
                      <a:pt x="453211" y="168427"/>
                      <a:pt x="142988" y="166009"/>
                      <a:pt x="0" y="1646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78" name="Google Shape;1278;p19"/>
              <p:cNvGrpSpPr/>
              <p:nvPr/>
            </p:nvGrpSpPr>
            <p:grpSpPr>
              <a:xfrm>
                <a:off x="6457451" y="4978709"/>
                <a:ext cx="489261" cy="124694"/>
                <a:chOff x="6457451" y="4978709"/>
                <a:chExt cx="489261" cy="124694"/>
              </a:xfrm>
            </p:grpSpPr>
            <p:sp>
              <p:nvSpPr>
                <p:cNvPr id="1279" name="Google Shape;1279;p19"/>
                <p:cNvSpPr/>
                <p:nvPr/>
              </p:nvSpPr>
              <p:spPr>
                <a:xfrm>
                  <a:off x="6457451" y="4980324"/>
                  <a:ext cx="193116" cy="123008"/>
                </a:xfrm>
                <a:custGeom>
                  <a:rect b="b" l="l" r="r" t="t"/>
                  <a:pathLst>
                    <a:path extrusionOk="0" h="123008" w="193116">
                      <a:moveTo>
                        <a:pt x="162897" y="123008"/>
                      </a:moveTo>
                      <a:lnTo>
                        <a:pt x="0" y="123008"/>
                      </a:lnTo>
                      <a:cubicBezTo>
                        <a:pt x="0" y="123008"/>
                        <a:pt x="79920" y="15856"/>
                        <a:pt x="112201" y="7395"/>
                      </a:cubicBezTo>
                      <a:cubicBezTo>
                        <a:pt x="125568" y="3840"/>
                        <a:pt x="155858" y="1493"/>
                        <a:pt x="193116" y="0"/>
                      </a:cubicBezTo>
                      <a:lnTo>
                        <a:pt x="162897" y="12300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0" name="Google Shape;1280;p19"/>
                <p:cNvSpPr/>
                <p:nvPr/>
              </p:nvSpPr>
              <p:spPr>
                <a:xfrm>
                  <a:off x="6645946" y="4978709"/>
                  <a:ext cx="149529" cy="124694"/>
                </a:xfrm>
                <a:custGeom>
                  <a:rect b="b" l="l" r="r" t="t"/>
                  <a:pathLst>
                    <a:path extrusionOk="0" h="124694" w="149529">
                      <a:moveTo>
                        <a:pt x="0" y="124624"/>
                      </a:moveTo>
                      <a:cubicBezTo>
                        <a:pt x="3768" y="99595"/>
                        <a:pt x="15358" y="24084"/>
                        <a:pt x="19980" y="1117"/>
                      </a:cubicBezTo>
                      <a:cubicBezTo>
                        <a:pt x="58518" y="-20"/>
                        <a:pt x="102602" y="-305"/>
                        <a:pt x="142846" y="335"/>
                      </a:cubicBezTo>
                      <a:lnTo>
                        <a:pt x="149530" y="124695"/>
                      </a:lnTo>
                      <a:lnTo>
                        <a:pt x="0" y="1246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1" name="Google Shape;1281;p19"/>
                <p:cNvSpPr/>
                <p:nvPr/>
              </p:nvSpPr>
              <p:spPr>
                <a:xfrm>
                  <a:off x="6810052" y="4979328"/>
                  <a:ext cx="136660" cy="123932"/>
                </a:xfrm>
                <a:custGeom>
                  <a:rect b="b" l="l" r="r" t="t"/>
                  <a:pathLst>
                    <a:path extrusionOk="0" h="123932" w="136660">
                      <a:moveTo>
                        <a:pt x="71" y="0"/>
                      </a:moveTo>
                      <a:cubicBezTo>
                        <a:pt x="54892" y="1280"/>
                        <a:pt x="98336" y="4124"/>
                        <a:pt x="103028" y="8319"/>
                      </a:cubicBezTo>
                      <a:cubicBezTo>
                        <a:pt x="115400" y="19269"/>
                        <a:pt x="136660" y="123933"/>
                        <a:pt x="136660" y="123933"/>
                      </a:cubicBezTo>
                      <a:lnTo>
                        <a:pt x="7110" y="123933"/>
                      </a:lnTo>
                      <a:cubicBezTo>
                        <a:pt x="6613" y="97483"/>
                        <a:pt x="4906" y="3356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82" name="Google Shape;1282;p19"/>
              <p:cNvGrpSpPr/>
              <p:nvPr/>
            </p:nvGrpSpPr>
            <p:grpSpPr>
              <a:xfrm>
                <a:off x="6374616" y="5204654"/>
                <a:ext cx="114049" cy="114049"/>
                <a:chOff x="6374616" y="5204654"/>
                <a:chExt cx="114049" cy="114049"/>
              </a:xfrm>
            </p:grpSpPr>
            <p:sp>
              <p:nvSpPr>
                <p:cNvPr id="1283" name="Google Shape;1283;p19"/>
                <p:cNvSpPr/>
                <p:nvPr/>
              </p:nvSpPr>
              <p:spPr>
                <a:xfrm>
                  <a:off x="6374616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4" name="Google Shape;1284;p19"/>
                <p:cNvSpPr/>
                <p:nvPr/>
              </p:nvSpPr>
              <p:spPr>
                <a:xfrm>
                  <a:off x="6399075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85" name="Google Shape;1285;p19"/>
              <p:cNvGrpSpPr/>
              <p:nvPr/>
            </p:nvGrpSpPr>
            <p:grpSpPr>
              <a:xfrm>
                <a:off x="6789361" y="5204654"/>
                <a:ext cx="114049" cy="114049"/>
                <a:chOff x="6789361" y="5204654"/>
                <a:chExt cx="114049" cy="114049"/>
              </a:xfrm>
            </p:grpSpPr>
            <p:sp>
              <p:nvSpPr>
                <p:cNvPr id="1286" name="Google Shape;1286;p19"/>
                <p:cNvSpPr/>
                <p:nvPr/>
              </p:nvSpPr>
              <p:spPr>
                <a:xfrm>
                  <a:off x="6789361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7" name="Google Shape;1287;p19"/>
                <p:cNvSpPr/>
                <p:nvPr/>
              </p:nvSpPr>
              <p:spPr>
                <a:xfrm>
                  <a:off x="6813891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88" name="Google Shape;1288;p19"/>
              <p:cNvSpPr/>
              <p:nvPr/>
            </p:nvSpPr>
            <p:spPr>
              <a:xfrm>
                <a:off x="6930216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9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19"/>
              <p:cNvSpPr/>
              <p:nvPr/>
            </p:nvSpPr>
            <p:spPr>
              <a:xfrm>
                <a:off x="6254310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8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19"/>
              <p:cNvSpPr/>
              <p:nvPr/>
            </p:nvSpPr>
            <p:spPr>
              <a:xfrm>
                <a:off x="6962355" y="5157157"/>
                <a:ext cx="28938" cy="40244"/>
              </a:xfrm>
              <a:custGeom>
                <a:rect b="b" l="l" r="r" t="t"/>
                <a:pathLst>
                  <a:path extrusionOk="0" h="40244" w="28938">
                    <a:moveTo>
                      <a:pt x="22753" y="0"/>
                    </a:moveTo>
                    <a:cubicBezTo>
                      <a:pt x="26169" y="0"/>
                      <a:pt x="28939" y="2770"/>
                      <a:pt x="28939" y="6186"/>
                    </a:cubicBezTo>
                    <a:lnTo>
                      <a:pt x="28939" y="34058"/>
                    </a:lnTo>
                    <a:cubicBezTo>
                      <a:pt x="28939" y="37475"/>
                      <a:pt x="26169" y="40244"/>
                      <a:pt x="22753" y="40244"/>
                    </a:cubicBezTo>
                    <a:lnTo>
                      <a:pt x="6186" y="40244"/>
                    </a:lnTo>
                    <a:cubicBezTo>
                      <a:pt x="2770" y="40244"/>
                      <a:pt x="0" y="37475"/>
                      <a:pt x="0" y="34058"/>
                    </a:cubicBezTo>
                    <a:lnTo>
                      <a:pt x="0" y="6186"/>
                    </a:lnTo>
                    <a:cubicBezTo>
                      <a:pt x="0" y="2769"/>
                      <a:pt x="2770" y="0"/>
                      <a:pt x="6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19"/>
              <p:cNvSpPr/>
              <p:nvPr/>
            </p:nvSpPr>
            <p:spPr>
              <a:xfrm>
                <a:off x="6269170" y="5177635"/>
                <a:ext cx="47141" cy="21615"/>
              </a:xfrm>
              <a:custGeom>
                <a:rect b="b" l="l" r="r" t="t"/>
                <a:pathLst>
                  <a:path extrusionOk="0" h="21615" w="47141">
                    <a:moveTo>
                      <a:pt x="10808" y="0"/>
                    </a:moveTo>
                    <a:lnTo>
                      <a:pt x="36334" y="0"/>
                    </a:lnTo>
                    <a:cubicBezTo>
                      <a:pt x="42306" y="0"/>
                      <a:pt x="47141" y="4835"/>
                      <a:pt x="47141" y="10808"/>
                    </a:cubicBezTo>
                    <a:cubicBezTo>
                      <a:pt x="47141" y="16780"/>
                      <a:pt x="42306" y="21615"/>
                      <a:pt x="36334" y="21615"/>
                    </a:cubicBezTo>
                    <a:lnTo>
                      <a:pt x="10808" y="21615"/>
                    </a:lnTo>
                    <a:cubicBezTo>
                      <a:pt x="4835" y="21615"/>
                      <a:pt x="0" y="16780"/>
                      <a:pt x="0" y="10808"/>
                    </a:cubicBezTo>
                    <a:cubicBezTo>
                      <a:pt x="0" y="4835"/>
                      <a:pt x="4835" y="0"/>
                      <a:pt x="108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2" name="Google Shape;1292;p19"/>
            <p:cNvGrpSpPr/>
            <p:nvPr/>
          </p:nvGrpSpPr>
          <p:grpSpPr>
            <a:xfrm flipH="1">
              <a:off x="5428908" y="4556927"/>
              <a:ext cx="967350" cy="448636"/>
              <a:chOff x="7466813" y="5016553"/>
              <a:chExt cx="659317" cy="305777"/>
            </a:xfrm>
          </p:grpSpPr>
          <p:sp>
            <p:nvSpPr>
              <p:cNvPr id="1293" name="Google Shape;1293;p19"/>
              <p:cNvSpPr/>
              <p:nvPr/>
            </p:nvSpPr>
            <p:spPr>
              <a:xfrm>
                <a:off x="7469242" y="5016553"/>
                <a:ext cx="652717" cy="221875"/>
              </a:xfrm>
              <a:custGeom>
                <a:rect b="b" l="l" r="r" t="t"/>
                <a:pathLst>
                  <a:path extrusionOk="0" h="221875" w="652717">
                    <a:moveTo>
                      <a:pt x="29728" y="150203"/>
                    </a:moveTo>
                    <a:cubicBezTo>
                      <a:pt x="67911" y="125459"/>
                      <a:pt x="146906" y="113372"/>
                      <a:pt x="167882" y="110457"/>
                    </a:cubicBezTo>
                    <a:cubicBezTo>
                      <a:pt x="171295" y="109959"/>
                      <a:pt x="174352" y="108537"/>
                      <a:pt x="176769" y="106119"/>
                    </a:cubicBezTo>
                    <a:cubicBezTo>
                      <a:pt x="192626" y="90619"/>
                      <a:pt x="256690" y="30466"/>
                      <a:pt x="309875" y="14681"/>
                    </a:cubicBezTo>
                    <a:cubicBezTo>
                      <a:pt x="371095" y="-3593"/>
                      <a:pt x="505337" y="-6153"/>
                      <a:pt x="539253" y="14681"/>
                    </a:cubicBezTo>
                    <a:cubicBezTo>
                      <a:pt x="559518" y="27195"/>
                      <a:pt x="585399" y="49877"/>
                      <a:pt x="604313" y="66159"/>
                    </a:cubicBezTo>
                    <a:cubicBezTo>
                      <a:pt x="604313" y="66159"/>
                      <a:pt x="643206" y="98156"/>
                      <a:pt x="649321" y="129512"/>
                    </a:cubicBezTo>
                    <a:cubicBezTo>
                      <a:pt x="655436" y="160940"/>
                      <a:pt x="653232" y="197985"/>
                      <a:pt x="643206" y="208010"/>
                    </a:cubicBezTo>
                    <a:cubicBezTo>
                      <a:pt x="633181" y="218036"/>
                      <a:pt x="613556" y="221875"/>
                      <a:pt x="613556" y="221875"/>
                    </a:cubicBezTo>
                    <a:lnTo>
                      <a:pt x="16219" y="221875"/>
                    </a:lnTo>
                    <a:cubicBezTo>
                      <a:pt x="8042" y="221875"/>
                      <a:pt x="1216" y="215689"/>
                      <a:pt x="363" y="207512"/>
                    </a:cubicBezTo>
                    <a:cubicBezTo>
                      <a:pt x="-1273" y="192439"/>
                      <a:pt x="1643" y="168406"/>
                      <a:pt x="29799" y="1502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94" name="Google Shape;1294;p19"/>
              <p:cNvGrpSpPr/>
              <p:nvPr/>
            </p:nvGrpSpPr>
            <p:grpSpPr>
              <a:xfrm>
                <a:off x="7658667" y="5030727"/>
                <a:ext cx="387827" cy="96780"/>
                <a:chOff x="7658667" y="5030727"/>
                <a:chExt cx="387827" cy="96780"/>
              </a:xfrm>
            </p:grpSpPr>
            <p:sp>
              <p:nvSpPr>
                <p:cNvPr id="1295" name="Google Shape;1295;p19"/>
                <p:cNvSpPr/>
                <p:nvPr/>
              </p:nvSpPr>
              <p:spPr>
                <a:xfrm>
                  <a:off x="7658667" y="5031447"/>
                  <a:ext cx="215442" cy="96060"/>
                </a:xfrm>
                <a:custGeom>
                  <a:rect b="b" l="l" r="r" t="t"/>
                  <a:pathLst>
                    <a:path extrusionOk="0" h="96060" w="215442">
                      <a:moveTo>
                        <a:pt x="203782" y="84968"/>
                      </a:moveTo>
                      <a:lnTo>
                        <a:pt x="0" y="96060"/>
                      </a:lnTo>
                      <a:cubicBezTo>
                        <a:pt x="0" y="96060"/>
                        <a:pt x="73521" y="33774"/>
                        <a:pt x="115187" y="15500"/>
                      </a:cubicBezTo>
                      <a:cubicBezTo>
                        <a:pt x="136163" y="6328"/>
                        <a:pt x="175696" y="1564"/>
                        <a:pt x="215443" y="0"/>
                      </a:cubicBezTo>
                      <a:lnTo>
                        <a:pt x="203782" y="8496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6" name="Google Shape;1296;p19"/>
                <p:cNvSpPr/>
                <p:nvPr/>
              </p:nvSpPr>
              <p:spPr>
                <a:xfrm>
                  <a:off x="7891175" y="5030727"/>
                  <a:ext cx="155319" cy="84053"/>
                </a:xfrm>
                <a:custGeom>
                  <a:rect b="b" l="l" r="r" t="t"/>
                  <a:pathLst>
                    <a:path extrusionOk="0" h="84053" w="155319">
                      <a:moveTo>
                        <a:pt x="0" y="152"/>
                      </a:moveTo>
                      <a:cubicBezTo>
                        <a:pt x="33347" y="-488"/>
                        <a:pt x="64988" y="934"/>
                        <a:pt x="83831" y="3707"/>
                      </a:cubicBezTo>
                      <a:cubicBezTo>
                        <a:pt x="109001" y="7404"/>
                        <a:pt x="133958" y="29802"/>
                        <a:pt x="150952" y="48431"/>
                      </a:cubicBezTo>
                      <a:cubicBezTo>
                        <a:pt x="160480" y="58883"/>
                        <a:pt x="153441" y="75734"/>
                        <a:pt x="139291" y="76517"/>
                      </a:cubicBezTo>
                      <a:lnTo>
                        <a:pt x="0" y="84054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97" name="Google Shape;1297;p19"/>
              <p:cNvSpPr/>
              <p:nvPr/>
            </p:nvSpPr>
            <p:spPr>
              <a:xfrm>
                <a:off x="7466813" y="5174127"/>
                <a:ext cx="63370" cy="41670"/>
              </a:xfrm>
              <a:custGeom>
                <a:rect b="b" l="l" r="r" t="t"/>
                <a:pathLst>
                  <a:path extrusionOk="0" h="41670" w="63370">
                    <a:moveTo>
                      <a:pt x="19571" y="2655"/>
                    </a:moveTo>
                    <a:cubicBezTo>
                      <a:pt x="19571" y="2655"/>
                      <a:pt x="63371" y="-3318"/>
                      <a:pt x="63371" y="2655"/>
                    </a:cubicBezTo>
                    <a:cubicBezTo>
                      <a:pt x="63371" y="8627"/>
                      <a:pt x="45382" y="33655"/>
                      <a:pt x="33863" y="37495"/>
                    </a:cubicBezTo>
                    <a:cubicBezTo>
                      <a:pt x="22273" y="41335"/>
                      <a:pt x="5564" y="43254"/>
                      <a:pt x="2365" y="40055"/>
                    </a:cubicBezTo>
                    <a:cubicBezTo>
                      <a:pt x="-835" y="36855"/>
                      <a:pt x="-4675" y="19221"/>
                      <a:pt x="19571" y="26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p19"/>
              <p:cNvSpPr/>
              <p:nvPr/>
            </p:nvSpPr>
            <p:spPr>
              <a:xfrm>
                <a:off x="8103054" y="5144572"/>
                <a:ext cx="23076" cy="59157"/>
              </a:xfrm>
              <a:custGeom>
                <a:rect b="b" l="l" r="r" t="t"/>
                <a:pathLst>
                  <a:path extrusionOk="0" h="59157" w="23076">
                    <a:moveTo>
                      <a:pt x="17926" y="0"/>
                    </a:moveTo>
                    <a:cubicBezTo>
                      <a:pt x="17926" y="0"/>
                      <a:pt x="1643" y="853"/>
                      <a:pt x="1643" y="8888"/>
                    </a:cubicBezTo>
                    <a:cubicBezTo>
                      <a:pt x="1643" y="16922"/>
                      <a:pt x="-2054" y="49417"/>
                      <a:pt x="1643" y="53114"/>
                    </a:cubicBezTo>
                    <a:cubicBezTo>
                      <a:pt x="5341" y="56811"/>
                      <a:pt x="17926" y="59158"/>
                      <a:pt x="17926" y="59158"/>
                    </a:cubicBezTo>
                    <a:cubicBezTo>
                      <a:pt x="17926" y="59158"/>
                      <a:pt x="29516" y="27943"/>
                      <a:pt x="17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p19"/>
              <p:cNvSpPr/>
              <p:nvPr/>
            </p:nvSpPr>
            <p:spPr>
              <a:xfrm rot="-798371">
                <a:off x="7904803" y="5179083"/>
                <a:ext cx="118662" cy="118662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1"/>
                      <a:pt x="26581" y="0"/>
                      <a:pt x="59371" y="0"/>
                    </a:cubicBezTo>
                    <a:cubicBezTo>
                      <a:pt x="92161" y="0"/>
                      <a:pt x="118742" y="26581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19"/>
              <p:cNvSpPr/>
              <p:nvPr/>
            </p:nvSpPr>
            <p:spPr>
              <a:xfrm>
                <a:off x="7930424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19"/>
              <p:cNvSpPr/>
              <p:nvPr/>
            </p:nvSpPr>
            <p:spPr>
              <a:xfrm rot="-2700000">
                <a:off x="7554797" y="5178916"/>
                <a:ext cx="118808" cy="118808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2"/>
                      <a:pt x="26581" y="0"/>
                      <a:pt x="59371" y="0"/>
                    </a:cubicBezTo>
                    <a:cubicBezTo>
                      <a:pt x="92161" y="0"/>
                      <a:pt x="118742" y="26582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19"/>
              <p:cNvSpPr/>
              <p:nvPr/>
            </p:nvSpPr>
            <p:spPr>
              <a:xfrm>
                <a:off x="7580312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03" name="Google Shape;1303;p19"/>
            <p:cNvSpPr/>
            <p:nvPr/>
          </p:nvSpPr>
          <p:spPr>
            <a:xfrm>
              <a:off x="-489375" y="-2127401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4" name="Google Shape;130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6" name="Google Shape;1306;p20"/>
          <p:cNvGrpSpPr/>
          <p:nvPr/>
        </p:nvGrpSpPr>
        <p:grpSpPr>
          <a:xfrm>
            <a:off x="-2908021" y="-1670201"/>
            <a:ext cx="12591394" cy="6813000"/>
            <a:chOff x="-2908021" y="-1670201"/>
            <a:chExt cx="12591394" cy="6813000"/>
          </a:xfrm>
        </p:grpSpPr>
        <p:sp>
          <p:nvSpPr>
            <p:cNvPr id="1307" name="Google Shape;1307;p20"/>
            <p:cNvSpPr/>
            <p:nvPr/>
          </p:nvSpPr>
          <p:spPr>
            <a:xfrm>
              <a:off x="-2908021" y="34918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20"/>
            <p:cNvSpPr/>
            <p:nvPr/>
          </p:nvSpPr>
          <p:spPr>
            <a:xfrm>
              <a:off x="5604252" y="34918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9" name="Google Shape;1309;p20"/>
            <p:cNvGrpSpPr/>
            <p:nvPr/>
          </p:nvGrpSpPr>
          <p:grpSpPr>
            <a:xfrm>
              <a:off x="0" y="4608577"/>
              <a:ext cx="9145641" cy="534223"/>
              <a:chOff x="0" y="4608577"/>
              <a:chExt cx="9145641" cy="534223"/>
            </a:xfrm>
          </p:grpSpPr>
          <p:grpSp>
            <p:nvGrpSpPr>
              <p:cNvPr id="1310" name="Google Shape;1310;p20"/>
              <p:cNvGrpSpPr/>
              <p:nvPr/>
            </p:nvGrpSpPr>
            <p:grpSpPr>
              <a:xfrm>
                <a:off x="0" y="4608577"/>
                <a:ext cx="9145641" cy="534223"/>
                <a:chOff x="0" y="4608577"/>
                <a:chExt cx="9145641" cy="534223"/>
              </a:xfrm>
            </p:grpSpPr>
            <p:sp>
              <p:nvSpPr>
                <p:cNvPr id="1311" name="Google Shape;1311;p20"/>
                <p:cNvSpPr/>
                <p:nvPr/>
              </p:nvSpPr>
              <p:spPr>
                <a:xfrm>
                  <a:off x="0" y="4608577"/>
                  <a:ext cx="9145641" cy="534223"/>
                </a:xfrm>
                <a:custGeom>
                  <a:rect b="b" l="l" r="r" t="t"/>
                  <a:pathLst>
                    <a:path extrusionOk="0" h="719492" w="5332735">
                      <a:moveTo>
                        <a:pt x="0" y="0"/>
                      </a:moveTo>
                      <a:lnTo>
                        <a:pt x="5332736" y="0"/>
                      </a:lnTo>
                      <a:lnTo>
                        <a:pt x="5332736" y="719493"/>
                      </a:lnTo>
                      <a:lnTo>
                        <a:pt x="0" y="71949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312" name="Google Shape;1312;p20"/>
                <p:cNvGrpSpPr/>
                <p:nvPr/>
              </p:nvGrpSpPr>
              <p:grpSpPr>
                <a:xfrm>
                  <a:off x="199208" y="4805874"/>
                  <a:ext cx="8745603" cy="54742"/>
                  <a:chOff x="6211719" y="5092027"/>
                  <a:chExt cx="5100369" cy="31925"/>
                </a:xfrm>
              </p:grpSpPr>
              <p:sp>
                <p:nvSpPr>
                  <p:cNvPr id="1313" name="Google Shape;1313;p20"/>
                  <p:cNvSpPr/>
                  <p:nvPr/>
                </p:nvSpPr>
                <p:spPr>
                  <a:xfrm>
                    <a:off x="621171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4" name="Google Shape;1314;p20"/>
                  <p:cNvSpPr/>
                  <p:nvPr/>
                </p:nvSpPr>
                <p:spPr>
                  <a:xfrm>
                    <a:off x="6744352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5" name="Google Shape;1315;p20"/>
                  <p:cNvSpPr/>
                  <p:nvPr/>
                </p:nvSpPr>
                <p:spPr>
                  <a:xfrm>
                    <a:off x="7276986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6" name="Google Shape;1316;p20"/>
                  <p:cNvSpPr/>
                  <p:nvPr/>
                </p:nvSpPr>
                <p:spPr>
                  <a:xfrm>
                    <a:off x="780962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7" name="Google Shape;1317;p20"/>
                  <p:cNvSpPr/>
                  <p:nvPr/>
                </p:nvSpPr>
                <p:spPr>
                  <a:xfrm>
                    <a:off x="834225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8" name="Google Shape;1318;p20"/>
                  <p:cNvSpPr/>
                  <p:nvPr/>
                </p:nvSpPr>
                <p:spPr>
                  <a:xfrm>
                    <a:off x="887488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9" name="Google Shape;1319;p20"/>
                  <p:cNvSpPr/>
                  <p:nvPr/>
                </p:nvSpPr>
                <p:spPr>
                  <a:xfrm>
                    <a:off x="940744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0" name="Google Shape;1320;p20"/>
                  <p:cNvSpPr/>
                  <p:nvPr/>
                </p:nvSpPr>
                <p:spPr>
                  <a:xfrm>
                    <a:off x="994008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1" name="Google Shape;1321;p20"/>
                  <p:cNvSpPr/>
                  <p:nvPr/>
                </p:nvSpPr>
                <p:spPr>
                  <a:xfrm>
                    <a:off x="1047271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20"/>
                  <p:cNvSpPr/>
                  <p:nvPr/>
                </p:nvSpPr>
                <p:spPr>
                  <a:xfrm>
                    <a:off x="1100535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323" name="Google Shape;1323;p20"/>
              <p:cNvSpPr/>
              <p:nvPr/>
            </p:nvSpPr>
            <p:spPr>
              <a:xfrm>
                <a:off x="0" y="4608577"/>
                <a:ext cx="9145641" cy="84576"/>
              </a:xfrm>
              <a:custGeom>
                <a:rect b="b" l="l" r="r" t="t"/>
                <a:pathLst>
                  <a:path extrusionOk="0" h="113907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113907"/>
                    </a:lnTo>
                    <a:lnTo>
                      <a:pt x="0" y="113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24" name="Google Shape;1324;p20"/>
            <p:cNvSpPr/>
            <p:nvPr/>
          </p:nvSpPr>
          <p:spPr>
            <a:xfrm flipH="1">
              <a:off x="-503223" y="-1670201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25" name="Google Shape;1325;p20"/>
            <p:cNvGrpSpPr/>
            <p:nvPr/>
          </p:nvGrpSpPr>
          <p:grpSpPr>
            <a:xfrm>
              <a:off x="3325659" y="4454035"/>
              <a:ext cx="1312007" cy="549286"/>
              <a:chOff x="7085447" y="4529933"/>
              <a:chExt cx="969129" cy="405736"/>
            </a:xfrm>
          </p:grpSpPr>
          <p:sp>
            <p:nvSpPr>
              <p:cNvPr id="1326" name="Google Shape;1326;p20"/>
              <p:cNvSpPr/>
              <p:nvPr/>
            </p:nvSpPr>
            <p:spPr>
              <a:xfrm>
                <a:off x="7085447" y="4529933"/>
                <a:ext cx="969129" cy="342290"/>
              </a:xfrm>
              <a:custGeom>
                <a:rect b="b" l="l" r="r" t="t"/>
                <a:pathLst>
                  <a:path extrusionOk="0" h="342290" w="969129">
                    <a:moveTo>
                      <a:pt x="28215" y="32376"/>
                    </a:moveTo>
                    <a:cubicBezTo>
                      <a:pt x="34401" y="14955"/>
                      <a:pt x="50755" y="3437"/>
                      <a:pt x="69241" y="3152"/>
                    </a:cubicBezTo>
                    <a:cubicBezTo>
                      <a:pt x="191255" y="1659"/>
                      <a:pt x="650367" y="-3318"/>
                      <a:pt x="673760" y="3508"/>
                    </a:cubicBezTo>
                    <a:cubicBezTo>
                      <a:pt x="700709" y="11400"/>
                      <a:pt x="786317" y="122392"/>
                      <a:pt x="808501" y="144576"/>
                    </a:cubicBezTo>
                    <a:cubicBezTo>
                      <a:pt x="830685" y="166760"/>
                      <a:pt x="935278" y="168325"/>
                      <a:pt x="954333" y="203236"/>
                    </a:cubicBezTo>
                    <a:cubicBezTo>
                      <a:pt x="973389" y="238077"/>
                      <a:pt x="971754" y="322121"/>
                      <a:pt x="962226" y="331649"/>
                    </a:cubicBezTo>
                    <a:cubicBezTo>
                      <a:pt x="952698" y="341176"/>
                      <a:pt x="69028" y="349851"/>
                      <a:pt x="50755" y="331649"/>
                    </a:cubicBezTo>
                    <a:cubicBezTo>
                      <a:pt x="32552" y="313446"/>
                      <a:pt x="12715" y="315793"/>
                      <a:pt x="1622" y="212764"/>
                    </a:cubicBezTo>
                    <a:cubicBezTo>
                      <a:pt x="-5914" y="142585"/>
                      <a:pt x="14492" y="70914"/>
                      <a:pt x="28215" y="323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20"/>
              <p:cNvSpPr/>
              <p:nvPr/>
            </p:nvSpPr>
            <p:spPr>
              <a:xfrm>
                <a:off x="7457659" y="4545528"/>
                <a:ext cx="178397" cy="309938"/>
              </a:xfrm>
              <a:custGeom>
                <a:rect b="b" l="l" r="r" t="t"/>
                <a:pathLst>
                  <a:path extrusionOk="0" h="309938" w="178397">
                    <a:moveTo>
                      <a:pt x="154720" y="0"/>
                    </a:moveTo>
                    <a:cubicBezTo>
                      <a:pt x="167797" y="0"/>
                      <a:pt x="178398" y="10601"/>
                      <a:pt x="178398" y="23677"/>
                    </a:cubicBezTo>
                    <a:lnTo>
                      <a:pt x="178398" y="286261"/>
                    </a:lnTo>
                    <a:cubicBezTo>
                      <a:pt x="178398" y="299338"/>
                      <a:pt x="167797" y="309938"/>
                      <a:pt x="154720" y="309938"/>
                    </a:cubicBezTo>
                    <a:lnTo>
                      <a:pt x="23677" y="309938"/>
                    </a:lnTo>
                    <a:cubicBezTo>
                      <a:pt x="10601" y="309938"/>
                      <a:pt x="0" y="299338"/>
                      <a:pt x="0" y="286261"/>
                    </a:cubicBezTo>
                    <a:lnTo>
                      <a:pt x="0" y="23677"/>
                    </a:lnTo>
                    <a:cubicBezTo>
                      <a:pt x="0" y="10601"/>
                      <a:pt x="10601" y="0"/>
                      <a:pt x="236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0"/>
              <p:cNvSpPr/>
              <p:nvPr/>
            </p:nvSpPr>
            <p:spPr>
              <a:xfrm>
                <a:off x="7095175" y="4795243"/>
                <a:ext cx="959365" cy="76981"/>
              </a:xfrm>
              <a:custGeom>
                <a:rect b="b" l="l" r="r" t="t"/>
                <a:pathLst>
                  <a:path extrusionOk="0" h="76981" w="959365">
                    <a:moveTo>
                      <a:pt x="0" y="0"/>
                    </a:moveTo>
                    <a:cubicBezTo>
                      <a:pt x="11305" y="50412"/>
                      <a:pt x="26664" y="51976"/>
                      <a:pt x="41027" y="66339"/>
                    </a:cubicBezTo>
                    <a:cubicBezTo>
                      <a:pt x="59229" y="84542"/>
                      <a:pt x="942970" y="75867"/>
                      <a:pt x="952498" y="66339"/>
                    </a:cubicBezTo>
                    <a:cubicBezTo>
                      <a:pt x="957973" y="60864"/>
                      <a:pt x="960746" y="31072"/>
                      <a:pt x="958684" y="0"/>
                    </a:cubicBez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29" name="Google Shape;1329;p20"/>
              <p:cNvGrpSpPr/>
              <p:nvPr/>
            </p:nvGrpSpPr>
            <p:grpSpPr>
              <a:xfrm>
                <a:off x="7832403" y="4798104"/>
                <a:ext cx="134298" cy="134298"/>
                <a:chOff x="7832403" y="4798104"/>
                <a:chExt cx="134298" cy="134298"/>
              </a:xfrm>
            </p:grpSpPr>
            <p:sp>
              <p:nvSpPr>
                <p:cNvPr id="1330" name="Google Shape;1330;p20"/>
                <p:cNvSpPr/>
                <p:nvPr/>
              </p:nvSpPr>
              <p:spPr>
                <a:xfrm rot="-4847797">
                  <a:off x="7841012" y="4806714"/>
                  <a:ext cx="117079" cy="117079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1" name="Google Shape;1331;p20"/>
                <p:cNvSpPr/>
                <p:nvPr/>
              </p:nvSpPr>
              <p:spPr>
                <a:xfrm>
                  <a:off x="7866360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32" name="Google Shape;1332;p20"/>
              <p:cNvGrpSpPr/>
              <p:nvPr/>
            </p:nvGrpSpPr>
            <p:grpSpPr>
              <a:xfrm>
                <a:off x="7210291" y="4794935"/>
                <a:ext cx="140735" cy="140735"/>
                <a:chOff x="7210291" y="4794935"/>
                <a:chExt cx="140735" cy="140735"/>
              </a:xfrm>
            </p:grpSpPr>
            <p:sp>
              <p:nvSpPr>
                <p:cNvPr id="1333" name="Google Shape;1333;p20"/>
                <p:cNvSpPr/>
                <p:nvPr/>
              </p:nvSpPr>
              <p:spPr>
                <a:xfrm rot="-4601629">
                  <a:off x="7222180" y="4806824"/>
                  <a:ext cx="116956" cy="116956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4" name="Google Shape;1334;p20"/>
                <p:cNvSpPr/>
                <p:nvPr/>
              </p:nvSpPr>
              <p:spPr>
                <a:xfrm>
                  <a:off x="7247478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35" name="Google Shape;1335;p20"/>
              <p:cNvGrpSpPr/>
              <p:nvPr/>
            </p:nvGrpSpPr>
            <p:grpSpPr>
              <a:xfrm>
                <a:off x="7087141" y="4555767"/>
                <a:ext cx="810788" cy="122012"/>
                <a:chOff x="7087141" y="4555767"/>
                <a:chExt cx="810788" cy="122012"/>
              </a:xfrm>
            </p:grpSpPr>
            <p:sp>
              <p:nvSpPr>
                <p:cNvPr id="1336" name="Google Shape;1336;p20"/>
                <p:cNvSpPr/>
                <p:nvPr/>
              </p:nvSpPr>
              <p:spPr>
                <a:xfrm>
                  <a:off x="729433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7" name="Google Shape;1337;p20"/>
                <p:cNvSpPr/>
                <p:nvPr/>
              </p:nvSpPr>
              <p:spPr>
                <a:xfrm>
                  <a:off x="738065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8" name="Google Shape;1338;p20"/>
                <p:cNvSpPr/>
                <p:nvPr/>
              </p:nvSpPr>
              <p:spPr>
                <a:xfrm>
                  <a:off x="7208016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9" name="Google Shape;1339;p20"/>
                <p:cNvSpPr/>
                <p:nvPr/>
              </p:nvSpPr>
              <p:spPr>
                <a:xfrm>
                  <a:off x="7756317" y="4555838"/>
                  <a:ext cx="141612" cy="121941"/>
                </a:xfrm>
                <a:custGeom>
                  <a:rect b="b" l="l" r="r" t="t"/>
                  <a:pathLst>
                    <a:path extrusionOk="0" h="121941" w="141612">
                      <a:moveTo>
                        <a:pt x="36451" y="109143"/>
                      </a:moveTo>
                      <a:cubicBezTo>
                        <a:pt x="39864" y="116894"/>
                        <a:pt x="47472" y="121942"/>
                        <a:pt x="55933" y="121942"/>
                      </a:cubicBezTo>
                      <a:lnTo>
                        <a:pt x="141613" y="121942"/>
                      </a:lnTo>
                      <a:cubicBezTo>
                        <a:pt x="140048" y="120875"/>
                        <a:pt x="138697" y="119809"/>
                        <a:pt x="137560" y="118742"/>
                      </a:cubicBezTo>
                      <a:cubicBezTo>
                        <a:pt x="120922" y="102104"/>
                        <a:pt x="68661" y="35623"/>
                        <a:pt x="32185" y="0"/>
                      </a:cubicBezTo>
                      <a:lnTo>
                        <a:pt x="21306" y="0"/>
                      </a:lnTo>
                      <a:cubicBezTo>
                        <a:pt x="5948" y="0"/>
                        <a:pt x="-4362" y="15785"/>
                        <a:pt x="1824" y="29792"/>
                      </a:cubicBezTo>
                      <a:lnTo>
                        <a:pt x="36522" y="10914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0" name="Google Shape;1340;p20"/>
                <p:cNvSpPr/>
                <p:nvPr/>
              </p:nvSpPr>
              <p:spPr>
                <a:xfrm>
                  <a:off x="7087141" y="4555838"/>
                  <a:ext cx="107365" cy="121941"/>
                </a:xfrm>
                <a:custGeom>
                  <a:rect b="b" l="l" r="r" t="t"/>
                  <a:pathLst>
                    <a:path extrusionOk="0" h="121941" w="107365">
                      <a:moveTo>
                        <a:pt x="107295" y="28584"/>
                      </a:moveTo>
                      <a:cubicBezTo>
                        <a:pt x="107295" y="12799"/>
                        <a:pt x="94496" y="0"/>
                        <a:pt x="78711" y="0"/>
                      </a:cubicBezTo>
                      <a:lnTo>
                        <a:pt x="29508" y="0"/>
                      </a:lnTo>
                      <a:cubicBezTo>
                        <a:pt x="28370" y="2062"/>
                        <a:pt x="27375" y="4195"/>
                        <a:pt x="26593" y="6470"/>
                      </a:cubicBezTo>
                      <a:cubicBezTo>
                        <a:pt x="17136" y="32992"/>
                        <a:pt x="4480" y="75298"/>
                        <a:pt x="0" y="121942"/>
                      </a:cubicBezTo>
                      <a:lnTo>
                        <a:pt x="78782" y="121942"/>
                      </a:lnTo>
                      <a:cubicBezTo>
                        <a:pt x="94567" y="121942"/>
                        <a:pt x="107366" y="109143"/>
                        <a:pt x="107366" y="93358"/>
                      </a:cubicBezTo>
                      <a:lnTo>
                        <a:pt x="107366" y="2858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1" name="Google Shape;1341;p20"/>
                <p:cNvSpPr/>
                <p:nvPr/>
              </p:nvSpPr>
              <p:spPr>
                <a:xfrm>
                  <a:off x="746704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2" name="Google Shape;1342;p20"/>
                <p:cNvSpPr/>
                <p:nvPr/>
              </p:nvSpPr>
              <p:spPr>
                <a:xfrm>
                  <a:off x="7639754" y="4555767"/>
                  <a:ext cx="127846" cy="122012"/>
                </a:xfrm>
                <a:custGeom>
                  <a:rect b="b" l="l" r="r" t="t"/>
                  <a:pathLst>
                    <a:path extrusionOk="0" h="122012" w="127846">
                      <a:moveTo>
                        <a:pt x="74800" y="71"/>
                      </a:moveTo>
                      <a:lnTo>
                        <a:pt x="24815" y="71"/>
                      </a:lnTo>
                      <a:cubicBezTo>
                        <a:pt x="11092" y="71"/>
                        <a:pt x="0" y="11163"/>
                        <a:pt x="0" y="24886"/>
                      </a:cubicBezTo>
                      <a:lnTo>
                        <a:pt x="0" y="97198"/>
                      </a:lnTo>
                      <a:cubicBezTo>
                        <a:pt x="0" y="110921"/>
                        <a:pt x="11092" y="122013"/>
                        <a:pt x="24815" y="122013"/>
                      </a:cubicBezTo>
                      <a:lnTo>
                        <a:pt x="102957" y="122013"/>
                      </a:lnTo>
                      <a:cubicBezTo>
                        <a:pt x="120449" y="122013"/>
                        <a:pt x="132465" y="104450"/>
                        <a:pt x="126137" y="88168"/>
                      </a:cubicBezTo>
                      <a:lnTo>
                        <a:pt x="97980" y="15856"/>
                      </a:lnTo>
                      <a:cubicBezTo>
                        <a:pt x="94283" y="6328"/>
                        <a:pt x="85039" y="0"/>
                        <a:pt x="7480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3" name="Google Shape;1343;p20"/>
                <p:cNvSpPr/>
                <p:nvPr/>
              </p:nvSpPr>
              <p:spPr>
                <a:xfrm>
                  <a:off x="755336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699" y="0"/>
                        <a:pt x="72809" y="11110"/>
                        <a:pt x="72809" y="24815"/>
                      </a:cubicBezTo>
                      <a:lnTo>
                        <a:pt x="72809" y="97127"/>
                      </a:lnTo>
                      <a:cubicBezTo>
                        <a:pt x="72809" y="110832"/>
                        <a:pt x="61699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44" name="Google Shape;1344;p20"/>
              <p:cNvSpPr/>
              <p:nvPr/>
            </p:nvSpPr>
            <p:spPr>
              <a:xfrm>
                <a:off x="7095175" y="4711625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0"/>
              <p:cNvSpPr/>
              <p:nvPr/>
            </p:nvSpPr>
            <p:spPr>
              <a:xfrm>
                <a:off x="7095175" y="4742413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0"/>
              <p:cNvSpPr/>
              <p:nvPr/>
            </p:nvSpPr>
            <p:spPr>
              <a:xfrm>
                <a:off x="7658170" y="4711625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0"/>
              <p:cNvSpPr/>
              <p:nvPr/>
            </p:nvSpPr>
            <p:spPr>
              <a:xfrm>
                <a:off x="7658170" y="4742413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8" name="Google Shape;1348;p20"/>
            <p:cNvGrpSpPr/>
            <p:nvPr/>
          </p:nvGrpSpPr>
          <p:grpSpPr>
            <a:xfrm flipH="1">
              <a:off x="1602861" y="4556747"/>
              <a:ext cx="967343" cy="429503"/>
              <a:chOff x="10539306" y="5035130"/>
              <a:chExt cx="623569" cy="276884"/>
            </a:xfrm>
          </p:grpSpPr>
          <p:sp>
            <p:nvSpPr>
              <p:cNvPr id="1349" name="Google Shape;1349;p20"/>
              <p:cNvSpPr/>
              <p:nvPr/>
            </p:nvSpPr>
            <p:spPr>
              <a:xfrm>
                <a:off x="10541551" y="5035130"/>
                <a:ext cx="617415" cy="209769"/>
              </a:xfrm>
              <a:custGeom>
                <a:rect b="b" l="l" r="r" t="t"/>
                <a:pathLst>
                  <a:path extrusionOk="0" h="209769" w="617415">
                    <a:moveTo>
                      <a:pt x="28221" y="142079"/>
                    </a:moveTo>
                    <a:cubicBezTo>
                      <a:pt x="64341" y="118686"/>
                      <a:pt x="139000" y="107238"/>
                      <a:pt x="158838" y="104537"/>
                    </a:cubicBezTo>
                    <a:cubicBezTo>
                      <a:pt x="162037" y="104110"/>
                      <a:pt x="164952" y="102688"/>
                      <a:pt x="167228" y="100412"/>
                    </a:cubicBezTo>
                    <a:cubicBezTo>
                      <a:pt x="182230" y="85765"/>
                      <a:pt x="242811" y="28883"/>
                      <a:pt x="293151" y="13880"/>
                    </a:cubicBezTo>
                    <a:cubicBezTo>
                      <a:pt x="351100" y="-3398"/>
                      <a:pt x="478019" y="-5816"/>
                      <a:pt x="510087" y="13880"/>
                    </a:cubicBezTo>
                    <a:cubicBezTo>
                      <a:pt x="529285" y="25683"/>
                      <a:pt x="553744" y="47156"/>
                      <a:pt x="571591" y="62515"/>
                    </a:cubicBezTo>
                    <a:cubicBezTo>
                      <a:pt x="571591" y="62515"/>
                      <a:pt x="608352" y="92733"/>
                      <a:pt x="614182" y="122454"/>
                    </a:cubicBezTo>
                    <a:cubicBezTo>
                      <a:pt x="620013" y="152175"/>
                      <a:pt x="617880" y="187230"/>
                      <a:pt x="608423" y="196686"/>
                    </a:cubicBezTo>
                    <a:cubicBezTo>
                      <a:pt x="598966" y="206143"/>
                      <a:pt x="580337" y="209769"/>
                      <a:pt x="580337" y="209769"/>
                    </a:cubicBezTo>
                    <a:lnTo>
                      <a:pt x="15351" y="209769"/>
                    </a:lnTo>
                    <a:cubicBezTo>
                      <a:pt x="7601" y="209769"/>
                      <a:pt x="1202" y="203868"/>
                      <a:pt x="349" y="196188"/>
                    </a:cubicBezTo>
                    <a:cubicBezTo>
                      <a:pt x="-1216" y="181897"/>
                      <a:pt x="1558" y="159215"/>
                      <a:pt x="28150" y="1420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50" name="Google Shape;1350;p20"/>
              <p:cNvGrpSpPr/>
              <p:nvPr/>
            </p:nvGrpSpPr>
            <p:grpSpPr>
              <a:xfrm>
                <a:off x="10720796" y="5048597"/>
                <a:ext cx="366834" cy="91424"/>
                <a:chOff x="10720796" y="5048597"/>
                <a:chExt cx="366834" cy="91424"/>
              </a:xfrm>
            </p:grpSpPr>
            <p:sp>
              <p:nvSpPr>
                <p:cNvPr id="1351" name="Google Shape;1351;p20"/>
                <p:cNvSpPr/>
                <p:nvPr/>
              </p:nvSpPr>
              <p:spPr>
                <a:xfrm>
                  <a:off x="10720796" y="5049152"/>
                  <a:ext cx="203852" cy="90869"/>
                </a:xfrm>
                <a:custGeom>
                  <a:rect b="b" l="l" r="r" t="t"/>
                  <a:pathLst>
                    <a:path extrusionOk="0" h="90869" w="203852">
                      <a:moveTo>
                        <a:pt x="192761" y="80418"/>
                      </a:moveTo>
                      <a:lnTo>
                        <a:pt x="0" y="90870"/>
                      </a:lnTo>
                      <a:cubicBezTo>
                        <a:pt x="0" y="90870"/>
                        <a:pt x="69539" y="31925"/>
                        <a:pt x="109001" y="14718"/>
                      </a:cubicBezTo>
                      <a:cubicBezTo>
                        <a:pt x="128839" y="6044"/>
                        <a:pt x="166239" y="1564"/>
                        <a:pt x="203853" y="0"/>
                      </a:cubicBezTo>
                      <a:lnTo>
                        <a:pt x="192832" y="804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2" name="Google Shape;1352;p20"/>
                <p:cNvSpPr/>
                <p:nvPr/>
              </p:nvSpPr>
              <p:spPr>
                <a:xfrm>
                  <a:off x="10940717" y="5048597"/>
                  <a:ext cx="146913" cy="79550"/>
                </a:xfrm>
                <a:custGeom>
                  <a:rect b="b" l="l" r="r" t="t"/>
                  <a:pathLst>
                    <a:path extrusionOk="0" h="79550" w="146913">
                      <a:moveTo>
                        <a:pt x="0" y="129"/>
                      </a:moveTo>
                      <a:cubicBezTo>
                        <a:pt x="31570" y="-440"/>
                        <a:pt x="61504" y="911"/>
                        <a:pt x="79280" y="3542"/>
                      </a:cubicBezTo>
                      <a:cubicBezTo>
                        <a:pt x="103028" y="7026"/>
                        <a:pt x="126706" y="28214"/>
                        <a:pt x="142775" y="45848"/>
                      </a:cubicBezTo>
                      <a:cubicBezTo>
                        <a:pt x="151805" y="55731"/>
                        <a:pt x="145121" y="71658"/>
                        <a:pt x="131754" y="72369"/>
                      </a:cubicBezTo>
                      <a:lnTo>
                        <a:pt x="0" y="79551"/>
                      </a:lnTo>
                      <a:lnTo>
                        <a:pt x="0" y="20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53" name="Google Shape;1353;p20"/>
              <p:cNvSpPr/>
              <p:nvPr/>
            </p:nvSpPr>
            <p:spPr>
              <a:xfrm>
                <a:off x="10539306" y="5184240"/>
                <a:ext cx="59974" cy="39447"/>
              </a:xfrm>
              <a:custGeom>
                <a:rect b="b" l="l" r="r" t="t"/>
                <a:pathLst>
                  <a:path extrusionOk="0" h="39447" w="59974">
                    <a:moveTo>
                      <a:pt x="18521" y="2497"/>
                    </a:moveTo>
                    <a:cubicBezTo>
                      <a:pt x="18521" y="2497"/>
                      <a:pt x="59974" y="-3121"/>
                      <a:pt x="59974" y="2497"/>
                    </a:cubicBezTo>
                    <a:cubicBezTo>
                      <a:pt x="59974" y="8114"/>
                      <a:pt x="42981" y="31791"/>
                      <a:pt x="32031" y="35488"/>
                    </a:cubicBezTo>
                    <a:cubicBezTo>
                      <a:pt x="21081" y="39115"/>
                      <a:pt x="5296" y="40963"/>
                      <a:pt x="2239" y="37906"/>
                    </a:cubicBezTo>
                    <a:cubicBezTo>
                      <a:pt x="-819" y="34848"/>
                      <a:pt x="-4374" y="18210"/>
                      <a:pt x="18521" y="24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0"/>
              <p:cNvSpPr/>
              <p:nvPr/>
            </p:nvSpPr>
            <p:spPr>
              <a:xfrm>
                <a:off x="11141102" y="5156233"/>
                <a:ext cx="21773" cy="55958"/>
              </a:xfrm>
              <a:custGeom>
                <a:rect b="b" l="l" r="r" t="t"/>
                <a:pathLst>
                  <a:path extrusionOk="0" h="55958" w="21773">
                    <a:moveTo>
                      <a:pt x="16907" y="0"/>
                    </a:moveTo>
                    <a:cubicBezTo>
                      <a:pt x="16907" y="0"/>
                      <a:pt x="1548" y="782"/>
                      <a:pt x="1548" y="8390"/>
                    </a:cubicBezTo>
                    <a:cubicBezTo>
                      <a:pt x="1548" y="15998"/>
                      <a:pt x="-1936" y="46786"/>
                      <a:pt x="1548" y="50270"/>
                    </a:cubicBezTo>
                    <a:cubicBezTo>
                      <a:pt x="5033" y="53754"/>
                      <a:pt x="16907" y="55958"/>
                      <a:pt x="16907" y="55958"/>
                    </a:cubicBezTo>
                    <a:cubicBezTo>
                      <a:pt x="16907" y="55958"/>
                      <a:pt x="27857" y="26450"/>
                      <a:pt x="169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20"/>
              <p:cNvSpPr/>
              <p:nvPr/>
            </p:nvSpPr>
            <p:spPr>
              <a:xfrm rot="-798371">
                <a:off x="10953883" y="5188449"/>
                <a:ext cx="112125" cy="112125"/>
              </a:xfrm>
              <a:custGeom>
                <a:rect b="b" l="l" r="r" t="t"/>
                <a:pathLst>
                  <a:path extrusionOk="0" h="112200" w="112200">
                    <a:moveTo>
                      <a:pt x="112201" y="56100"/>
                    </a:moveTo>
                    <a:cubicBezTo>
                      <a:pt x="112201" y="87084"/>
                      <a:pt x="87084" y="112201"/>
                      <a:pt x="56100" y="112201"/>
                    </a:cubicBezTo>
                    <a:cubicBezTo>
                      <a:pt x="25117" y="112201"/>
                      <a:pt x="0" y="87084"/>
                      <a:pt x="0" y="56100"/>
                    </a:cubicBezTo>
                    <a:cubicBezTo>
                      <a:pt x="0" y="25117"/>
                      <a:pt x="25117" y="0"/>
                      <a:pt x="56100" y="0"/>
                    </a:cubicBezTo>
                    <a:cubicBezTo>
                      <a:pt x="87084" y="0"/>
                      <a:pt x="112201" y="25117"/>
                      <a:pt x="112201" y="561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20"/>
              <p:cNvSpPr/>
              <p:nvPr/>
            </p:nvSpPr>
            <p:spPr>
              <a:xfrm>
                <a:off x="10977833" y="5212973"/>
                <a:ext cx="63992" cy="63992"/>
              </a:xfrm>
              <a:custGeom>
                <a:rect b="b" l="l" r="r" t="t"/>
                <a:pathLst>
                  <a:path extrusionOk="0" h="63992" w="63992">
                    <a:moveTo>
                      <a:pt x="0" y="31996"/>
                    </a:moveTo>
                    <a:cubicBezTo>
                      <a:pt x="0" y="49630"/>
                      <a:pt x="14292" y="63993"/>
                      <a:pt x="31996" y="63993"/>
                    </a:cubicBezTo>
                    <a:cubicBezTo>
                      <a:pt x="49701" y="63993"/>
                      <a:pt x="63993" y="49701"/>
                      <a:pt x="63993" y="31996"/>
                    </a:cubicBezTo>
                    <a:cubicBezTo>
                      <a:pt x="63993" y="14292"/>
                      <a:pt x="49701" y="0"/>
                      <a:pt x="31996" y="0"/>
                    </a:cubicBezTo>
                    <a:cubicBezTo>
                      <a:pt x="14292" y="0"/>
                      <a:pt x="0" y="14292"/>
                      <a:pt x="0" y="319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20"/>
              <p:cNvSpPr/>
              <p:nvPr/>
            </p:nvSpPr>
            <p:spPr>
              <a:xfrm rot="-798371">
                <a:off x="10622740" y="5188492"/>
                <a:ext cx="112125" cy="112125"/>
              </a:xfrm>
              <a:custGeom>
                <a:rect b="b" l="l" r="r" t="t"/>
                <a:pathLst>
                  <a:path extrusionOk="0" h="112200" w="112200">
                    <a:moveTo>
                      <a:pt x="112201" y="56100"/>
                    </a:moveTo>
                    <a:cubicBezTo>
                      <a:pt x="112201" y="87084"/>
                      <a:pt x="87084" y="112201"/>
                      <a:pt x="56100" y="112201"/>
                    </a:cubicBezTo>
                    <a:cubicBezTo>
                      <a:pt x="25117" y="112201"/>
                      <a:pt x="0" y="87084"/>
                      <a:pt x="0" y="56100"/>
                    </a:cubicBezTo>
                    <a:cubicBezTo>
                      <a:pt x="0" y="25117"/>
                      <a:pt x="25117" y="0"/>
                      <a:pt x="56100" y="0"/>
                    </a:cubicBezTo>
                    <a:cubicBezTo>
                      <a:pt x="87084" y="0"/>
                      <a:pt x="112201" y="25117"/>
                      <a:pt x="112201" y="561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0"/>
              <p:cNvSpPr/>
              <p:nvPr/>
            </p:nvSpPr>
            <p:spPr>
              <a:xfrm>
                <a:off x="10646706" y="5212973"/>
                <a:ext cx="63992" cy="63992"/>
              </a:xfrm>
              <a:custGeom>
                <a:rect b="b" l="l" r="r" t="t"/>
                <a:pathLst>
                  <a:path extrusionOk="0" h="63992" w="63992">
                    <a:moveTo>
                      <a:pt x="0" y="31996"/>
                    </a:moveTo>
                    <a:cubicBezTo>
                      <a:pt x="0" y="49630"/>
                      <a:pt x="14292" y="63993"/>
                      <a:pt x="31996" y="63993"/>
                    </a:cubicBezTo>
                    <a:cubicBezTo>
                      <a:pt x="49701" y="63993"/>
                      <a:pt x="63993" y="49701"/>
                      <a:pt x="63993" y="31996"/>
                    </a:cubicBezTo>
                    <a:cubicBezTo>
                      <a:pt x="63993" y="14292"/>
                      <a:pt x="49701" y="0"/>
                      <a:pt x="31996" y="0"/>
                    </a:cubicBezTo>
                    <a:cubicBezTo>
                      <a:pt x="14292" y="0"/>
                      <a:pt x="0" y="14292"/>
                      <a:pt x="0" y="319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59" name="Google Shape;1359;p20"/>
          <p:cNvSpPr txBox="1"/>
          <p:nvPr>
            <p:ph type="title"/>
          </p:nvPr>
        </p:nvSpPr>
        <p:spPr>
          <a:xfrm>
            <a:off x="720000" y="1101450"/>
            <a:ext cx="3519600" cy="22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360" name="Google Shape;1360;p20"/>
          <p:cNvSpPr txBox="1"/>
          <p:nvPr>
            <p:ph idx="1" type="subTitle"/>
          </p:nvPr>
        </p:nvSpPr>
        <p:spPr>
          <a:xfrm>
            <a:off x="720000" y="3303150"/>
            <a:ext cx="35196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1" name="Google Shape;1361;p20"/>
          <p:cNvSpPr/>
          <p:nvPr>
            <p:ph idx="2" type="pic"/>
          </p:nvPr>
        </p:nvSpPr>
        <p:spPr>
          <a:xfrm>
            <a:off x="4961074" y="837936"/>
            <a:ext cx="3469800" cy="3467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3"/>
          <p:cNvGrpSpPr/>
          <p:nvPr/>
        </p:nvGrpSpPr>
        <p:grpSpPr>
          <a:xfrm>
            <a:off x="-565575" y="-1822601"/>
            <a:ext cx="10150446" cy="6965981"/>
            <a:chOff x="-565575" y="-1822601"/>
            <a:chExt cx="10150446" cy="6965981"/>
          </a:xfrm>
        </p:grpSpPr>
        <p:sp>
          <p:nvSpPr>
            <p:cNvPr id="136" name="Google Shape;136;p3"/>
            <p:cNvSpPr/>
            <p:nvPr/>
          </p:nvSpPr>
          <p:spPr>
            <a:xfrm>
              <a:off x="4724392" y="34548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7" name="Google Shape;137;p3"/>
            <p:cNvGrpSpPr/>
            <p:nvPr/>
          </p:nvGrpSpPr>
          <p:grpSpPr>
            <a:xfrm>
              <a:off x="0" y="4411297"/>
              <a:ext cx="9145641" cy="732083"/>
              <a:chOff x="0" y="4411297"/>
              <a:chExt cx="9145641" cy="732083"/>
            </a:xfrm>
          </p:grpSpPr>
          <p:sp>
            <p:nvSpPr>
              <p:cNvPr id="138" name="Google Shape;138;p3"/>
              <p:cNvSpPr/>
              <p:nvPr/>
            </p:nvSpPr>
            <p:spPr>
              <a:xfrm>
                <a:off x="0" y="4411297"/>
                <a:ext cx="9145641" cy="732083"/>
              </a:xfrm>
              <a:custGeom>
                <a:rect b="b" l="l" r="r" t="t"/>
                <a:pathLst>
                  <a:path extrusionOk="0" h="719492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719493"/>
                    </a:lnTo>
                    <a:lnTo>
                      <a:pt x="0" y="71949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9" name="Google Shape;139;p3"/>
              <p:cNvGrpSpPr/>
              <p:nvPr/>
            </p:nvGrpSpPr>
            <p:grpSpPr>
              <a:xfrm>
                <a:off x="199258" y="4805874"/>
                <a:ext cx="8745603" cy="54742"/>
                <a:chOff x="6211719" y="5092027"/>
                <a:chExt cx="5100369" cy="31925"/>
              </a:xfrm>
            </p:grpSpPr>
            <p:sp>
              <p:nvSpPr>
                <p:cNvPr id="140" name="Google Shape;140;p3"/>
                <p:cNvSpPr/>
                <p:nvPr/>
              </p:nvSpPr>
              <p:spPr>
                <a:xfrm>
                  <a:off x="6211719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>
                  <a:off x="6744352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>
                  <a:off x="7276986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7809620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" name="Google Shape;144;p3"/>
                <p:cNvSpPr/>
                <p:nvPr/>
              </p:nvSpPr>
              <p:spPr>
                <a:xfrm>
                  <a:off x="8342253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" name="Google Shape;145;p3"/>
                <p:cNvSpPr/>
                <p:nvPr/>
              </p:nvSpPr>
              <p:spPr>
                <a:xfrm>
                  <a:off x="8874887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" name="Google Shape;146;p3"/>
                <p:cNvSpPr/>
                <p:nvPr/>
              </p:nvSpPr>
              <p:spPr>
                <a:xfrm>
                  <a:off x="9407449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" name="Google Shape;147;p3"/>
                <p:cNvSpPr/>
                <p:nvPr/>
              </p:nvSpPr>
              <p:spPr>
                <a:xfrm>
                  <a:off x="9940083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3"/>
                <p:cNvSpPr/>
                <p:nvPr/>
              </p:nvSpPr>
              <p:spPr>
                <a:xfrm>
                  <a:off x="10472717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3"/>
                <p:cNvSpPr/>
                <p:nvPr/>
              </p:nvSpPr>
              <p:spPr>
                <a:xfrm>
                  <a:off x="11005350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0" name="Google Shape;150;p3"/>
              <p:cNvSpPr/>
              <p:nvPr/>
            </p:nvSpPr>
            <p:spPr>
              <a:xfrm>
                <a:off x="0" y="4411297"/>
                <a:ext cx="9145641" cy="115900"/>
              </a:xfrm>
              <a:custGeom>
                <a:rect b="b" l="l" r="r" t="t"/>
                <a:pathLst>
                  <a:path extrusionOk="0" h="113907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113907"/>
                    </a:lnTo>
                    <a:lnTo>
                      <a:pt x="0" y="113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1" name="Google Shape;151;p3"/>
            <p:cNvSpPr/>
            <p:nvPr/>
          </p:nvSpPr>
          <p:spPr>
            <a:xfrm>
              <a:off x="-565575" y="-1822601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2" name="Google Shape;152;p3"/>
            <p:cNvGrpSpPr/>
            <p:nvPr/>
          </p:nvGrpSpPr>
          <p:grpSpPr>
            <a:xfrm>
              <a:off x="7917891" y="1597533"/>
              <a:ext cx="745917" cy="2809744"/>
              <a:chOff x="4226161" y="2551702"/>
              <a:chExt cx="369284" cy="1391031"/>
            </a:xfrm>
          </p:grpSpPr>
          <p:sp>
            <p:nvSpPr>
              <p:cNvPr id="153" name="Google Shape;153;p3"/>
              <p:cNvSpPr/>
              <p:nvPr/>
            </p:nvSpPr>
            <p:spPr>
              <a:xfrm>
                <a:off x="4226161" y="2551702"/>
                <a:ext cx="369284" cy="1391031"/>
              </a:xfrm>
              <a:custGeom>
                <a:rect b="b" l="l" r="r" t="t"/>
                <a:pathLst>
                  <a:path extrusionOk="0" h="1391031" w="369284">
                    <a:moveTo>
                      <a:pt x="0" y="0"/>
                    </a:moveTo>
                    <a:lnTo>
                      <a:pt x="369284" y="0"/>
                    </a:lnTo>
                    <a:lnTo>
                      <a:pt x="369284" y="1391031"/>
                    </a:lnTo>
                    <a:lnTo>
                      <a:pt x="0" y="13910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4260166" y="2628378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4260166" y="2775730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4260166" y="2923177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4260166" y="3070529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4260166" y="3217976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4260166" y="3365328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>
                <a:off x="4260166" y="3512775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" name="Google Shape;161;p3"/>
            <p:cNvGrpSpPr/>
            <p:nvPr/>
          </p:nvGrpSpPr>
          <p:grpSpPr>
            <a:xfrm>
              <a:off x="2731450" y="4605640"/>
              <a:ext cx="967350" cy="448636"/>
              <a:chOff x="7466813" y="5016553"/>
              <a:chExt cx="659317" cy="305777"/>
            </a:xfrm>
          </p:grpSpPr>
          <p:sp>
            <p:nvSpPr>
              <p:cNvPr id="162" name="Google Shape;162;p3"/>
              <p:cNvSpPr/>
              <p:nvPr/>
            </p:nvSpPr>
            <p:spPr>
              <a:xfrm>
                <a:off x="7469242" y="5016553"/>
                <a:ext cx="652717" cy="221875"/>
              </a:xfrm>
              <a:custGeom>
                <a:rect b="b" l="l" r="r" t="t"/>
                <a:pathLst>
                  <a:path extrusionOk="0" h="221875" w="652717">
                    <a:moveTo>
                      <a:pt x="29728" y="150203"/>
                    </a:moveTo>
                    <a:cubicBezTo>
                      <a:pt x="67911" y="125459"/>
                      <a:pt x="146906" y="113372"/>
                      <a:pt x="167882" y="110457"/>
                    </a:cubicBezTo>
                    <a:cubicBezTo>
                      <a:pt x="171295" y="109959"/>
                      <a:pt x="174352" y="108537"/>
                      <a:pt x="176769" y="106119"/>
                    </a:cubicBezTo>
                    <a:cubicBezTo>
                      <a:pt x="192626" y="90619"/>
                      <a:pt x="256690" y="30466"/>
                      <a:pt x="309875" y="14681"/>
                    </a:cubicBezTo>
                    <a:cubicBezTo>
                      <a:pt x="371095" y="-3593"/>
                      <a:pt x="505337" y="-6153"/>
                      <a:pt x="539253" y="14681"/>
                    </a:cubicBezTo>
                    <a:cubicBezTo>
                      <a:pt x="559518" y="27195"/>
                      <a:pt x="585399" y="49877"/>
                      <a:pt x="604313" y="66159"/>
                    </a:cubicBezTo>
                    <a:cubicBezTo>
                      <a:pt x="604313" y="66159"/>
                      <a:pt x="643206" y="98156"/>
                      <a:pt x="649321" y="129512"/>
                    </a:cubicBezTo>
                    <a:cubicBezTo>
                      <a:pt x="655436" y="160940"/>
                      <a:pt x="653232" y="197985"/>
                      <a:pt x="643206" y="208010"/>
                    </a:cubicBezTo>
                    <a:cubicBezTo>
                      <a:pt x="633181" y="218036"/>
                      <a:pt x="613556" y="221875"/>
                      <a:pt x="613556" y="221875"/>
                    </a:cubicBezTo>
                    <a:lnTo>
                      <a:pt x="16219" y="221875"/>
                    </a:lnTo>
                    <a:cubicBezTo>
                      <a:pt x="8042" y="221875"/>
                      <a:pt x="1216" y="215689"/>
                      <a:pt x="363" y="207512"/>
                    </a:cubicBezTo>
                    <a:cubicBezTo>
                      <a:pt x="-1273" y="192439"/>
                      <a:pt x="1643" y="168406"/>
                      <a:pt x="29799" y="1502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3" name="Google Shape;163;p3"/>
              <p:cNvGrpSpPr/>
              <p:nvPr/>
            </p:nvGrpSpPr>
            <p:grpSpPr>
              <a:xfrm>
                <a:off x="7658667" y="5030727"/>
                <a:ext cx="387827" cy="96780"/>
                <a:chOff x="7658667" y="5030727"/>
                <a:chExt cx="387827" cy="96780"/>
              </a:xfrm>
            </p:grpSpPr>
            <p:sp>
              <p:nvSpPr>
                <p:cNvPr id="164" name="Google Shape;164;p3"/>
                <p:cNvSpPr/>
                <p:nvPr/>
              </p:nvSpPr>
              <p:spPr>
                <a:xfrm>
                  <a:off x="7658667" y="5031447"/>
                  <a:ext cx="215442" cy="96060"/>
                </a:xfrm>
                <a:custGeom>
                  <a:rect b="b" l="l" r="r" t="t"/>
                  <a:pathLst>
                    <a:path extrusionOk="0" h="96060" w="215442">
                      <a:moveTo>
                        <a:pt x="203782" y="84968"/>
                      </a:moveTo>
                      <a:lnTo>
                        <a:pt x="0" y="96060"/>
                      </a:lnTo>
                      <a:cubicBezTo>
                        <a:pt x="0" y="96060"/>
                        <a:pt x="73521" y="33774"/>
                        <a:pt x="115187" y="15500"/>
                      </a:cubicBezTo>
                      <a:cubicBezTo>
                        <a:pt x="136163" y="6328"/>
                        <a:pt x="175696" y="1564"/>
                        <a:pt x="215443" y="0"/>
                      </a:cubicBezTo>
                      <a:lnTo>
                        <a:pt x="203782" y="8496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3"/>
                <p:cNvSpPr/>
                <p:nvPr/>
              </p:nvSpPr>
              <p:spPr>
                <a:xfrm>
                  <a:off x="7891175" y="5030727"/>
                  <a:ext cx="155319" cy="84053"/>
                </a:xfrm>
                <a:custGeom>
                  <a:rect b="b" l="l" r="r" t="t"/>
                  <a:pathLst>
                    <a:path extrusionOk="0" h="84053" w="155319">
                      <a:moveTo>
                        <a:pt x="0" y="152"/>
                      </a:moveTo>
                      <a:cubicBezTo>
                        <a:pt x="33347" y="-488"/>
                        <a:pt x="64988" y="934"/>
                        <a:pt x="83831" y="3707"/>
                      </a:cubicBezTo>
                      <a:cubicBezTo>
                        <a:pt x="109001" y="7404"/>
                        <a:pt x="133958" y="29802"/>
                        <a:pt x="150952" y="48431"/>
                      </a:cubicBezTo>
                      <a:cubicBezTo>
                        <a:pt x="160480" y="58883"/>
                        <a:pt x="153441" y="75734"/>
                        <a:pt x="139291" y="76517"/>
                      </a:cubicBezTo>
                      <a:lnTo>
                        <a:pt x="0" y="84054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6" name="Google Shape;166;p3"/>
              <p:cNvSpPr/>
              <p:nvPr/>
            </p:nvSpPr>
            <p:spPr>
              <a:xfrm>
                <a:off x="7466813" y="5174127"/>
                <a:ext cx="63370" cy="41670"/>
              </a:xfrm>
              <a:custGeom>
                <a:rect b="b" l="l" r="r" t="t"/>
                <a:pathLst>
                  <a:path extrusionOk="0" h="41670" w="63370">
                    <a:moveTo>
                      <a:pt x="19571" y="2655"/>
                    </a:moveTo>
                    <a:cubicBezTo>
                      <a:pt x="19571" y="2655"/>
                      <a:pt x="63371" y="-3318"/>
                      <a:pt x="63371" y="2655"/>
                    </a:cubicBezTo>
                    <a:cubicBezTo>
                      <a:pt x="63371" y="8627"/>
                      <a:pt x="45382" y="33655"/>
                      <a:pt x="33863" y="37495"/>
                    </a:cubicBezTo>
                    <a:cubicBezTo>
                      <a:pt x="22273" y="41335"/>
                      <a:pt x="5564" y="43254"/>
                      <a:pt x="2365" y="40055"/>
                    </a:cubicBezTo>
                    <a:cubicBezTo>
                      <a:pt x="-835" y="36855"/>
                      <a:pt x="-4675" y="19221"/>
                      <a:pt x="19571" y="26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8103054" y="5144572"/>
                <a:ext cx="23076" cy="59157"/>
              </a:xfrm>
              <a:custGeom>
                <a:rect b="b" l="l" r="r" t="t"/>
                <a:pathLst>
                  <a:path extrusionOk="0" h="59157" w="23076">
                    <a:moveTo>
                      <a:pt x="17926" y="0"/>
                    </a:moveTo>
                    <a:cubicBezTo>
                      <a:pt x="17926" y="0"/>
                      <a:pt x="1643" y="853"/>
                      <a:pt x="1643" y="8888"/>
                    </a:cubicBezTo>
                    <a:cubicBezTo>
                      <a:pt x="1643" y="16922"/>
                      <a:pt x="-2054" y="49417"/>
                      <a:pt x="1643" y="53114"/>
                    </a:cubicBezTo>
                    <a:cubicBezTo>
                      <a:pt x="5341" y="56811"/>
                      <a:pt x="17926" y="59158"/>
                      <a:pt x="17926" y="59158"/>
                    </a:cubicBezTo>
                    <a:cubicBezTo>
                      <a:pt x="17926" y="59158"/>
                      <a:pt x="29516" y="27943"/>
                      <a:pt x="17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 rot="-798371">
                <a:off x="7904803" y="5179083"/>
                <a:ext cx="118662" cy="118662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1"/>
                      <a:pt x="26581" y="0"/>
                      <a:pt x="59371" y="0"/>
                    </a:cubicBezTo>
                    <a:cubicBezTo>
                      <a:pt x="92161" y="0"/>
                      <a:pt x="118742" y="26581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7930424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 rot="-2700000">
                <a:off x="7554797" y="5178916"/>
                <a:ext cx="118808" cy="118808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2"/>
                      <a:pt x="26581" y="0"/>
                      <a:pt x="59371" y="0"/>
                    </a:cubicBezTo>
                    <a:cubicBezTo>
                      <a:pt x="92161" y="0"/>
                      <a:pt x="118742" y="26582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7580312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" name="Google Shape;172;p3"/>
            <p:cNvGrpSpPr/>
            <p:nvPr/>
          </p:nvGrpSpPr>
          <p:grpSpPr>
            <a:xfrm>
              <a:off x="4621059" y="4149235"/>
              <a:ext cx="1312007" cy="549286"/>
              <a:chOff x="7085447" y="4529933"/>
              <a:chExt cx="969129" cy="405736"/>
            </a:xfrm>
          </p:grpSpPr>
          <p:sp>
            <p:nvSpPr>
              <p:cNvPr id="173" name="Google Shape;173;p3"/>
              <p:cNvSpPr/>
              <p:nvPr/>
            </p:nvSpPr>
            <p:spPr>
              <a:xfrm>
                <a:off x="7085447" y="4529933"/>
                <a:ext cx="969129" cy="342290"/>
              </a:xfrm>
              <a:custGeom>
                <a:rect b="b" l="l" r="r" t="t"/>
                <a:pathLst>
                  <a:path extrusionOk="0" h="342290" w="969129">
                    <a:moveTo>
                      <a:pt x="28215" y="32376"/>
                    </a:moveTo>
                    <a:cubicBezTo>
                      <a:pt x="34401" y="14955"/>
                      <a:pt x="50755" y="3437"/>
                      <a:pt x="69241" y="3152"/>
                    </a:cubicBezTo>
                    <a:cubicBezTo>
                      <a:pt x="191255" y="1659"/>
                      <a:pt x="650367" y="-3318"/>
                      <a:pt x="673760" y="3508"/>
                    </a:cubicBezTo>
                    <a:cubicBezTo>
                      <a:pt x="700709" y="11400"/>
                      <a:pt x="786317" y="122392"/>
                      <a:pt x="808501" y="144576"/>
                    </a:cubicBezTo>
                    <a:cubicBezTo>
                      <a:pt x="830685" y="166760"/>
                      <a:pt x="935278" y="168325"/>
                      <a:pt x="954333" y="203236"/>
                    </a:cubicBezTo>
                    <a:cubicBezTo>
                      <a:pt x="973389" y="238077"/>
                      <a:pt x="971754" y="322121"/>
                      <a:pt x="962226" y="331649"/>
                    </a:cubicBezTo>
                    <a:cubicBezTo>
                      <a:pt x="952698" y="341176"/>
                      <a:pt x="69028" y="349851"/>
                      <a:pt x="50755" y="331649"/>
                    </a:cubicBezTo>
                    <a:cubicBezTo>
                      <a:pt x="32552" y="313446"/>
                      <a:pt x="12715" y="315793"/>
                      <a:pt x="1622" y="212764"/>
                    </a:cubicBezTo>
                    <a:cubicBezTo>
                      <a:pt x="-5914" y="142585"/>
                      <a:pt x="14492" y="70914"/>
                      <a:pt x="28215" y="323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7457659" y="4545528"/>
                <a:ext cx="178397" cy="309938"/>
              </a:xfrm>
              <a:custGeom>
                <a:rect b="b" l="l" r="r" t="t"/>
                <a:pathLst>
                  <a:path extrusionOk="0" h="309938" w="178397">
                    <a:moveTo>
                      <a:pt x="154720" y="0"/>
                    </a:moveTo>
                    <a:cubicBezTo>
                      <a:pt x="167797" y="0"/>
                      <a:pt x="178398" y="10601"/>
                      <a:pt x="178398" y="23677"/>
                    </a:cubicBezTo>
                    <a:lnTo>
                      <a:pt x="178398" y="286261"/>
                    </a:lnTo>
                    <a:cubicBezTo>
                      <a:pt x="178398" y="299338"/>
                      <a:pt x="167797" y="309938"/>
                      <a:pt x="154720" y="309938"/>
                    </a:cubicBezTo>
                    <a:lnTo>
                      <a:pt x="23677" y="309938"/>
                    </a:lnTo>
                    <a:cubicBezTo>
                      <a:pt x="10601" y="309938"/>
                      <a:pt x="0" y="299338"/>
                      <a:pt x="0" y="286261"/>
                    </a:cubicBezTo>
                    <a:lnTo>
                      <a:pt x="0" y="23677"/>
                    </a:lnTo>
                    <a:cubicBezTo>
                      <a:pt x="0" y="10601"/>
                      <a:pt x="10601" y="0"/>
                      <a:pt x="236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7095175" y="4795243"/>
                <a:ext cx="959365" cy="76981"/>
              </a:xfrm>
              <a:custGeom>
                <a:rect b="b" l="l" r="r" t="t"/>
                <a:pathLst>
                  <a:path extrusionOk="0" h="76981" w="959365">
                    <a:moveTo>
                      <a:pt x="0" y="0"/>
                    </a:moveTo>
                    <a:cubicBezTo>
                      <a:pt x="11305" y="50412"/>
                      <a:pt x="26664" y="51976"/>
                      <a:pt x="41027" y="66339"/>
                    </a:cubicBezTo>
                    <a:cubicBezTo>
                      <a:pt x="59229" y="84542"/>
                      <a:pt x="942970" y="75867"/>
                      <a:pt x="952498" y="66339"/>
                    </a:cubicBezTo>
                    <a:cubicBezTo>
                      <a:pt x="957973" y="60864"/>
                      <a:pt x="960746" y="31072"/>
                      <a:pt x="958684" y="0"/>
                    </a:cubicBez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6" name="Google Shape;176;p3"/>
              <p:cNvGrpSpPr/>
              <p:nvPr/>
            </p:nvGrpSpPr>
            <p:grpSpPr>
              <a:xfrm>
                <a:off x="7832403" y="4798104"/>
                <a:ext cx="134298" cy="134298"/>
                <a:chOff x="7832403" y="4798104"/>
                <a:chExt cx="134298" cy="134298"/>
              </a:xfrm>
            </p:grpSpPr>
            <p:sp>
              <p:nvSpPr>
                <p:cNvPr id="177" name="Google Shape;177;p3"/>
                <p:cNvSpPr/>
                <p:nvPr/>
              </p:nvSpPr>
              <p:spPr>
                <a:xfrm rot="-4847797">
                  <a:off x="7841012" y="4806714"/>
                  <a:ext cx="117079" cy="117079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" name="Google Shape;178;p3"/>
                <p:cNvSpPr/>
                <p:nvPr/>
              </p:nvSpPr>
              <p:spPr>
                <a:xfrm>
                  <a:off x="7866360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9" name="Google Shape;179;p3"/>
              <p:cNvGrpSpPr/>
              <p:nvPr/>
            </p:nvGrpSpPr>
            <p:grpSpPr>
              <a:xfrm>
                <a:off x="7210291" y="4794935"/>
                <a:ext cx="140735" cy="140735"/>
                <a:chOff x="7210291" y="4794935"/>
                <a:chExt cx="140735" cy="140735"/>
              </a:xfrm>
            </p:grpSpPr>
            <p:sp>
              <p:nvSpPr>
                <p:cNvPr id="180" name="Google Shape;180;p3"/>
                <p:cNvSpPr/>
                <p:nvPr/>
              </p:nvSpPr>
              <p:spPr>
                <a:xfrm rot="-4601629">
                  <a:off x="7222180" y="4806824"/>
                  <a:ext cx="116956" cy="116956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>
                  <a:off x="7247478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2" name="Google Shape;182;p3"/>
              <p:cNvGrpSpPr/>
              <p:nvPr/>
            </p:nvGrpSpPr>
            <p:grpSpPr>
              <a:xfrm>
                <a:off x="7087141" y="4555767"/>
                <a:ext cx="810788" cy="122012"/>
                <a:chOff x="7087141" y="4555767"/>
                <a:chExt cx="810788" cy="122012"/>
              </a:xfrm>
            </p:grpSpPr>
            <p:sp>
              <p:nvSpPr>
                <p:cNvPr id="183" name="Google Shape;183;p3"/>
                <p:cNvSpPr/>
                <p:nvPr/>
              </p:nvSpPr>
              <p:spPr>
                <a:xfrm>
                  <a:off x="729433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>
                  <a:off x="738065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>
                  <a:off x="7208016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>
                  <a:off x="7756317" y="4555838"/>
                  <a:ext cx="141612" cy="121941"/>
                </a:xfrm>
                <a:custGeom>
                  <a:rect b="b" l="l" r="r" t="t"/>
                  <a:pathLst>
                    <a:path extrusionOk="0" h="121941" w="141612">
                      <a:moveTo>
                        <a:pt x="36451" y="109143"/>
                      </a:moveTo>
                      <a:cubicBezTo>
                        <a:pt x="39864" y="116894"/>
                        <a:pt x="47472" y="121942"/>
                        <a:pt x="55933" y="121942"/>
                      </a:cubicBezTo>
                      <a:lnTo>
                        <a:pt x="141613" y="121942"/>
                      </a:lnTo>
                      <a:cubicBezTo>
                        <a:pt x="140048" y="120875"/>
                        <a:pt x="138697" y="119809"/>
                        <a:pt x="137560" y="118742"/>
                      </a:cubicBezTo>
                      <a:cubicBezTo>
                        <a:pt x="120922" y="102104"/>
                        <a:pt x="68661" y="35623"/>
                        <a:pt x="32185" y="0"/>
                      </a:cubicBezTo>
                      <a:lnTo>
                        <a:pt x="21306" y="0"/>
                      </a:lnTo>
                      <a:cubicBezTo>
                        <a:pt x="5948" y="0"/>
                        <a:pt x="-4362" y="15785"/>
                        <a:pt x="1824" y="29792"/>
                      </a:cubicBezTo>
                      <a:lnTo>
                        <a:pt x="36522" y="10914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>
                  <a:off x="7087141" y="4555838"/>
                  <a:ext cx="107365" cy="121941"/>
                </a:xfrm>
                <a:custGeom>
                  <a:rect b="b" l="l" r="r" t="t"/>
                  <a:pathLst>
                    <a:path extrusionOk="0" h="121941" w="107365">
                      <a:moveTo>
                        <a:pt x="107295" y="28584"/>
                      </a:moveTo>
                      <a:cubicBezTo>
                        <a:pt x="107295" y="12799"/>
                        <a:pt x="94496" y="0"/>
                        <a:pt x="78711" y="0"/>
                      </a:cubicBezTo>
                      <a:lnTo>
                        <a:pt x="29508" y="0"/>
                      </a:lnTo>
                      <a:cubicBezTo>
                        <a:pt x="28370" y="2062"/>
                        <a:pt x="27375" y="4195"/>
                        <a:pt x="26593" y="6470"/>
                      </a:cubicBezTo>
                      <a:cubicBezTo>
                        <a:pt x="17136" y="32992"/>
                        <a:pt x="4480" y="75298"/>
                        <a:pt x="0" y="121942"/>
                      </a:cubicBezTo>
                      <a:lnTo>
                        <a:pt x="78782" y="121942"/>
                      </a:lnTo>
                      <a:cubicBezTo>
                        <a:pt x="94567" y="121942"/>
                        <a:pt x="107366" y="109143"/>
                        <a:pt x="107366" y="93358"/>
                      </a:cubicBezTo>
                      <a:lnTo>
                        <a:pt x="107366" y="2858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" name="Google Shape;188;p3"/>
                <p:cNvSpPr/>
                <p:nvPr/>
              </p:nvSpPr>
              <p:spPr>
                <a:xfrm>
                  <a:off x="746704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" name="Google Shape;189;p3"/>
                <p:cNvSpPr/>
                <p:nvPr/>
              </p:nvSpPr>
              <p:spPr>
                <a:xfrm>
                  <a:off x="7639754" y="4555767"/>
                  <a:ext cx="127846" cy="122012"/>
                </a:xfrm>
                <a:custGeom>
                  <a:rect b="b" l="l" r="r" t="t"/>
                  <a:pathLst>
                    <a:path extrusionOk="0" h="122012" w="127846">
                      <a:moveTo>
                        <a:pt x="74800" y="71"/>
                      </a:moveTo>
                      <a:lnTo>
                        <a:pt x="24815" y="71"/>
                      </a:lnTo>
                      <a:cubicBezTo>
                        <a:pt x="11092" y="71"/>
                        <a:pt x="0" y="11163"/>
                        <a:pt x="0" y="24886"/>
                      </a:cubicBezTo>
                      <a:lnTo>
                        <a:pt x="0" y="97198"/>
                      </a:lnTo>
                      <a:cubicBezTo>
                        <a:pt x="0" y="110921"/>
                        <a:pt x="11092" y="122013"/>
                        <a:pt x="24815" y="122013"/>
                      </a:cubicBezTo>
                      <a:lnTo>
                        <a:pt x="102957" y="122013"/>
                      </a:lnTo>
                      <a:cubicBezTo>
                        <a:pt x="120449" y="122013"/>
                        <a:pt x="132465" y="104450"/>
                        <a:pt x="126137" y="88168"/>
                      </a:cubicBezTo>
                      <a:lnTo>
                        <a:pt x="97980" y="15856"/>
                      </a:lnTo>
                      <a:cubicBezTo>
                        <a:pt x="94283" y="6328"/>
                        <a:pt x="85039" y="0"/>
                        <a:pt x="7480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" name="Google Shape;190;p3"/>
                <p:cNvSpPr/>
                <p:nvPr/>
              </p:nvSpPr>
              <p:spPr>
                <a:xfrm>
                  <a:off x="755336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699" y="0"/>
                        <a:pt x="72809" y="11110"/>
                        <a:pt x="72809" y="24815"/>
                      </a:cubicBezTo>
                      <a:lnTo>
                        <a:pt x="72809" y="97127"/>
                      </a:lnTo>
                      <a:cubicBezTo>
                        <a:pt x="72809" y="110832"/>
                        <a:pt x="61699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1" name="Google Shape;191;p3"/>
              <p:cNvSpPr/>
              <p:nvPr/>
            </p:nvSpPr>
            <p:spPr>
              <a:xfrm>
                <a:off x="7095175" y="4711625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7095175" y="4742413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7658170" y="4711625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7658170" y="4742413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" name="Google Shape;195;p3"/>
            <p:cNvGrpSpPr/>
            <p:nvPr/>
          </p:nvGrpSpPr>
          <p:grpSpPr>
            <a:xfrm flipH="1">
              <a:off x="1450461" y="4251947"/>
              <a:ext cx="967343" cy="429503"/>
              <a:chOff x="10539306" y="5035130"/>
              <a:chExt cx="623569" cy="276884"/>
            </a:xfrm>
          </p:grpSpPr>
          <p:sp>
            <p:nvSpPr>
              <p:cNvPr id="196" name="Google Shape;196;p3"/>
              <p:cNvSpPr/>
              <p:nvPr/>
            </p:nvSpPr>
            <p:spPr>
              <a:xfrm>
                <a:off x="10541551" y="5035130"/>
                <a:ext cx="617415" cy="209769"/>
              </a:xfrm>
              <a:custGeom>
                <a:rect b="b" l="l" r="r" t="t"/>
                <a:pathLst>
                  <a:path extrusionOk="0" h="209769" w="617415">
                    <a:moveTo>
                      <a:pt x="28221" y="142079"/>
                    </a:moveTo>
                    <a:cubicBezTo>
                      <a:pt x="64341" y="118686"/>
                      <a:pt x="139000" y="107238"/>
                      <a:pt x="158838" y="104537"/>
                    </a:cubicBezTo>
                    <a:cubicBezTo>
                      <a:pt x="162037" y="104110"/>
                      <a:pt x="164952" y="102688"/>
                      <a:pt x="167228" y="100412"/>
                    </a:cubicBezTo>
                    <a:cubicBezTo>
                      <a:pt x="182230" y="85765"/>
                      <a:pt x="242811" y="28883"/>
                      <a:pt x="293151" y="13880"/>
                    </a:cubicBezTo>
                    <a:cubicBezTo>
                      <a:pt x="351100" y="-3398"/>
                      <a:pt x="478019" y="-5816"/>
                      <a:pt x="510087" y="13880"/>
                    </a:cubicBezTo>
                    <a:cubicBezTo>
                      <a:pt x="529285" y="25683"/>
                      <a:pt x="553744" y="47156"/>
                      <a:pt x="571591" y="62515"/>
                    </a:cubicBezTo>
                    <a:cubicBezTo>
                      <a:pt x="571591" y="62515"/>
                      <a:pt x="608352" y="92733"/>
                      <a:pt x="614182" y="122454"/>
                    </a:cubicBezTo>
                    <a:cubicBezTo>
                      <a:pt x="620013" y="152175"/>
                      <a:pt x="617880" y="187230"/>
                      <a:pt x="608423" y="196686"/>
                    </a:cubicBezTo>
                    <a:cubicBezTo>
                      <a:pt x="598966" y="206143"/>
                      <a:pt x="580337" y="209769"/>
                      <a:pt x="580337" y="209769"/>
                    </a:cubicBezTo>
                    <a:lnTo>
                      <a:pt x="15351" y="209769"/>
                    </a:lnTo>
                    <a:cubicBezTo>
                      <a:pt x="7601" y="209769"/>
                      <a:pt x="1202" y="203868"/>
                      <a:pt x="349" y="196188"/>
                    </a:cubicBezTo>
                    <a:cubicBezTo>
                      <a:pt x="-1216" y="181897"/>
                      <a:pt x="1558" y="159215"/>
                      <a:pt x="28150" y="1420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7" name="Google Shape;197;p3"/>
              <p:cNvGrpSpPr/>
              <p:nvPr/>
            </p:nvGrpSpPr>
            <p:grpSpPr>
              <a:xfrm>
                <a:off x="10720796" y="5048597"/>
                <a:ext cx="366834" cy="91424"/>
                <a:chOff x="10720796" y="5048597"/>
                <a:chExt cx="366834" cy="91424"/>
              </a:xfrm>
            </p:grpSpPr>
            <p:sp>
              <p:nvSpPr>
                <p:cNvPr id="198" name="Google Shape;198;p3"/>
                <p:cNvSpPr/>
                <p:nvPr/>
              </p:nvSpPr>
              <p:spPr>
                <a:xfrm>
                  <a:off x="10720796" y="5049152"/>
                  <a:ext cx="203852" cy="90869"/>
                </a:xfrm>
                <a:custGeom>
                  <a:rect b="b" l="l" r="r" t="t"/>
                  <a:pathLst>
                    <a:path extrusionOk="0" h="90869" w="203852">
                      <a:moveTo>
                        <a:pt x="192761" y="80418"/>
                      </a:moveTo>
                      <a:lnTo>
                        <a:pt x="0" y="90870"/>
                      </a:lnTo>
                      <a:cubicBezTo>
                        <a:pt x="0" y="90870"/>
                        <a:pt x="69539" y="31925"/>
                        <a:pt x="109001" y="14718"/>
                      </a:cubicBezTo>
                      <a:cubicBezTo>
                        <a:pt x="128839" y="6044"/>
                        <a:pt x="166239" y="1564"/>
                        <a:pt x="203853" y="0"/>
                      </a:cubicBezTo>
                      <a:lnTo>
                        <a:pt x="192832" y="804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199;p3"/>
                <p:cNvSpPr/>
                <p:nvPr/>
              </p:nvSpPr>
              <p:spPr>
                <a:xfrm>
                  <a:off x="10940717" y="5048597"/>
                  <a:ext cx="146913" cy="79550"/>
                </a:xfrm>
                <a:custGeom>
                  <a:rect b="b" l="l" r="r" t="t"/>
                  <a:pathLst>
                    <a:path extrusionOk="0" h="79550" w="146913">
                      <a:moveTo>
                        <a:pt x="0" y="129"/>
                      </a:moveTo>
                      <a:cubicBezTo>
                        <a:pt x="31570" y="-440"/>
                        <a:pt x="61504" y="911"/>
                        <a:pt x="79280" y="3542"/>
                      </a:cubicBezTo>
                      <a:cubicBezTo>
                        <a:pt x="103028" y="7026"/>
                        <a:pt x="126706" y="28214"/>
                        <a:pt x="142775" y="45848"/>
                      </a:cubicBezTo>
                      <a:cubicBezTo>
                        <a:pt x="151805" y="55731"/>
                        <a:pt x="145121" y="71658"/>
                        <a:pt x="131754" y="72369"/>
                      </a:cubicBezTo>
                      <a:lnTo>
                        <a:pt x="0" y="79551"/>
                      </a:lnTo>
                      <a:lnTo>
                        <a:pt x="0" y="20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0" name="Google Shape;200;p3"/>
              <p:cNvSpPr/>
              <p:nvPr/>
            </p:nvSpPr>
            <p:spPr>
              <a:xfrm>
                <a:off x="10539306" y="5184240"/>
                <a:ext cx="59974" cy="39447"/>
              </a:xfrm>
              <a:custGeom>
                <a:rect b="b" l="l" r="r" t="t"/>
                <a:pathLst>
                  <a:path extrusionOk="0" h="39447" w="59974">
                    <a:moveTo>
                      <a:pt x="18521" y="2497"/>
                    </a:moveTo>
                    <a:cubicBezTo>
                      <a:pt x="18521" y="2497"/>
                      <a:pt x="59974" y="-3121"/>
                      <a:pt x="59974" y="2497"/>
                    </a:cubicBezTo>
                    <a:cubicBezTo>
                      <a:pt x="59974" y="8114"/>
                      <a:pt x="42981" y="31791"/>
                      <a:pt x="32031" y="35488"/>
                    </a:cubicBezTo>
                    <a:cubicBezTo>
                      <a:pt x="21081" y="39115"/>
                      <a:pt x="5296" y="40963"/>
                      <a:pt x="2239" y="37906"/>
                    </a:cubicBezTo>
                    <a:cubicBezTo>
                      <a:pt x="-819" y="34848"/>
                      <a:pt x="-4374" y="18210"/>
                      <a:pt x="18521" y="24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11141102" y="5156233"/>
                <a:ext cx="21773" cy="55958"/>
              </a:xfrm>
              <a:custGeom>
                <a:rect b="b" l="l" r="r" t="t"/>
                <a:pathLst>
                  <a:path extrusionOk="0" h="55958" w="21773">
                    <a:moveTo>
                      <a:pt x="16907" y="0"/>
                    </a:moveTo>
                    <a:cubicBezTo>
                      <a:pt x="16907" y="0"/>
                      <a:pt x="1548" y="782"/>
                      <a:pt x="1548" y="8390"/>
                    </a:cubicBezTo>
                    <a:cubicBezTo>
                      <a:pt x="1548" y="15998"/>
                      <a:pt x="-1936" y="46786"/>
                      <a:pt x="1548" y="50270"/>
                    </a:cubicBezTo>
                    <a:cubicBezTo>
                      <a:pt x="5033" y="53754"/>
                      <a:pt x="16907" y="55958"/>
                      <a:pt x="16907" y="55958"/>
                    </a:cubicBezTo>
                    <a:cubicBezTo>
                      <a:pt x="16907" y="55958"/>
                      <a:pt x="27857" y="26450"/>
                      <a:pt x="169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 rot="-798371">
                <a:off x="10953883" y="5188449"/>
                <a:ext cx="112125" cy="112125"/>
              </a:xfrm>
              <a:custGeom>
                <a:rect b="b" l="l" r="r" t="t"/>
                <a:pathLst>
                  <a:path extrusionOk="0" h="112200" w="112200">
                    <a:moveTo>
                      <a:pt x="112201" y="56100"/>
                    </a:moveTo>
                    <a:cubicBezTo>
                      <a:pt x="112201" y="87084"/>
                      <a:pt x="87084" y="112201"/>
                      <a:pt x="56100" y="112201"/>
                    </a:cubicBezTo>
                    <a:cubicBezTo>
                      <a:pt x="25117" y="112201"/>
                      <a:pt x="0" y="87084"/>
                      <a:pt x="0" y="56100"/>
                    </a:cubicBezTo>
                    <a:cubicBezTo>
                      <a:pt x="0" y="25117"/>
                      <a:pt x="25117" y="0"/>
                      <a:pt x="56100" y="0"/>
                    </a:cubicBezTo>
                    <a:cubicBezTo>
                      <a:pt x="87084" y="0"/>
                      <a:pt x="112201" y="25117"/>
                      <a:pt x="112201" y="561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10977833" y="5212973"/>
                <a:ext cx="63992" cy="63992"/>
              </a:xfrm>
              <a:custGeom>
                <a:rect b="b" l="l" r="r" t="t"/>
                <a:pathLst>
                  <a:path extrusionOk="0" h="63992" w="63992">
                    <a:moveTo>
                      <a:pt x="0" y="31996"/>
                    </a:moveTo>
                    <a:cubicBezTo>
                      <a:pt x="0" y="49630"/>
                      <a:pt x="14292" y="63993"/>
                      <a:pt x="31996" y="63993"/>
                    </a:cubicBezTo>
                    <a:cubicBezTo>
                      <a:pt x="49701" y="63993"/>
                      <a:pt x="63993" y="49701"/>
                      <a:pt x="63993" y="31996"/>
                    </a:cubicBezTo>
                    <a:cubicBezTo>
                      <a:pt x="63993" y="14292"/>
                      <a:pt x="49701" y="0"/>
                      <a:pt x="31996" y="0"/>
                    </a:cubicBezTo>
                    <a:cubicBezTo>
                      <a:pt x="14292" y="0"/>
                      <a:pt x="0" y="14292"/>
                      <a:pt x="0" y="319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 rot="-798371">
                <a:off x="10622740" y="5188492"/>
                <a:ext cx="112125" cy="112125"/>
              </a:xfrm>
              <a:custGeom>
                <a:rect b="b" l="l" r="r" t="t"/>
                <a:pathLst>
                  <a:path extrusionOk="0" h="112200" w="112200">
                    <a:moveTo>
                      <a:pt x="112201" y="56100"/>
                    </a:moveTo>
                    <a:cubicBezTo>
                      <a:pt x="112201" y="87084"/>
                      <a:pt x="87084" y="112201"/>
                      <a:pt x="56100" y="112201"/>
                    </a:cubicBezTo>
                    <a:cubicBezTo>
                      <a:pt x="25117" y="112201"/>
                      <a:pt x="0" y="87084"/>
                      <a:pt x="0" y="56100"/>
                    </a:cubicBezTo>
                    <a:cubicBezTo>
                      <a:pt x="0" y="25117"/>
                      <a:pt x="25117" y="0"/>
                      <a:pt x="56100" y="0"/>
                    </a:cubicBezTo>
                    <a:cubicBezTo>
                      <a:pt x="87084" y="0"/>
                      <a:pt x="112201" y="25117"/>
                      <a:pt x="112201" y="561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10646706" y="5212973"/>
                <a:ext cx="63992" cy="63992"/>
              </a:xfrm>
              <a:custGeom>
                <a:rect b="b" l="l" r="r" t="t"/>
                <a:pathLst>
                  <a:path extrusionOk="0" h="63992" w="63992">
                    <a:moveTo>
                      <a:pt x="0" y="31996"/>
                    </a:moveTo>
                    <a:cubicBezTo>
                      <a:pt x="0" y="49630"/>
                      <a:pt x="14292" y="63993"/>
                      <a:pt x="31996" y="63993"/>
                    </a:cubicBezTo>
                    <a:cubicBezTo>
                      <a:pt x="49701" y="63993"/>
                      <a:pt x="63993" y="49701"/>
                      <a:pt x="63993" y="31996"/>
                    </a:cubicBezTo>
                    <a:cubicBezTo>
                      <a:pt x="63993" y="14292"/>
                      <a:pt x="49701" y="0"/>
                      <a:pt x="31996" y="0"/>
                    </a:cubicBezTo>
                    <a:cubicBezTo>
                      <a:pt x="14292" y="0"/>
                      <a:pt x="0" y="14292"/>
                      <a:pt x="0" y="319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" name="Google Shape;206;p3"/>
            <p:cNvGrpSpPr/>
            <p:nvPr/>
          </p:nvGrpSpPr>
          <p:grpSpPr>
            <a:xfrm>
              <a:off x="6230018" y="4562580"/>
              <a:ext cx="967343" cy="429503"/>
              <a:chOff x="10539306" y="5035130"/>
              <a:chExt cx="623569" cy="276884"/>
            </a:xfrm>
          </p:grpSpPr>
          <p:sp>
            <p:nvSpPr>
              <p:cNvPr id="207" name="Google Shape;207;p3"/>
              <p:cNvSpPr/>
              <p:nvPr/>
            </p:nvSpPr>
            <p:spPr>
              <a:xfrm>
                <a:off x="10541551" y="5035130"/>
                <a:ext cx="617415" cy="209769"/>
              </a:xfrm>
              <a:custGeom>
                <a:rect b="b" l="l" r="r" t="t"/>
                <a:pathLst>
                  <a:path extrusionOk="0" h="209769" w="617415">
                    <a:moveTo>
                      <a:pt x="28221" y="142079"/>
                    </a:moveTo>
                    <a:cubicBezTo>
                      <a:pt x="64341" y="118686"/>
                      <a:pt x="139000" y="107238"/>
                      <a:pt x="158838" y="104537"/>
                    </a:cubicBezTo>
                    <a:cubicBezTo>
                      <a:pt x="162037" y="104110"/>
                      <a:pt x="164952" y="102688"/>
                      <a:pt x="167228" y="100412"/>
                    </a:cubicBezTo>
                    <a:cubicBezTo>
                      <a:pt x="182230" y="85765"/>
                      <a:pt x="242811" y="28883"/>
                      <a:pt x="293151" y="13880"/>
                    </a:cubicBezTo>
                    <a:cubicBezTo>
                      <a:pt x="351100" y="-3398"/>
                      <a:pt x="478019" y="-5816"/>
                      <a:pt x="510087" y="13880"/>
                    </a:cubicBezTo>
                    <a:cubicBezTo>
                      <a:pt x="529285" y="25683"/>
                      <a:pt x="553744" y="47156"/>
                      <a:pt x="571591" y="62515"/>
                    </a:cubicBezTo>
                    <a:cubicBezTo>
                      <a:pt x="571591" y="62515"/>
                      <a:pt x="608352" y="92733"/>
                      <a:pt x="614182" y="122454"/>
                    </a:cubicBezTo>
                    <a:cubicBezTo>
                      <a:pt x="620013" y="152175"/>
                      <a:pt x="617880" y="187230"/>
                      <a:pt x="608423" y="196686"/>
                    </a:cubicBezTo>
                    <a:cubicBezTo>
                      <a:pt x="598966" y="206143"/>
                      <a:pt x="580337" y="209769"/>
                      <a:pt x="580337" y="209769"/>
                    </a:cubicBezTo>
                    <a:lnTo>
                      <a:pt x="15351" y="209769"/>
                    </a:lnTo>
                    <a:cubicBezTo>
                      <a:pt x="7601" y="209769"/>
                      <a:pt x="1202" y="203868"/>
                      <a:pt x="349" y="196188"/>
                    </a:cubicBezTo>
                    <a:cubicBezTo>
                      <a:pt x="-1216" y="181897"/>
                      <a:pt x="1558" y="159215"/>
                      <a:pt x="28150" y="1420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8" name="Google Shape;208;p3"/>
              <p:cNvGrpSpPr/>
              <p:nvPr/>
            </p:nvGrpSpPr>
            <p:grpSpPr>
              <a:xfrm>
                <a:off x="10720796" y="5048597"/>
                <a:ext cx="366834" cy="91424"/>
                <a:chOff x="10720796" y="5048597"/>
                <a:chExt cx="366834" cy="91424"/>
              </a:xfrm>
            </p:grpSpPr>
            <p:sp>
              <p:nvSpPr>
                <p:cNvPr id="209" name="Google Shape;209;p3"/>
                <p:cNvSpPr/>
                <p:nvPr/>
              </p:nvSpPr>
              <p:spPr>
                <a:xfrm>
                  <a:off x="10720796" y="5049152"/>
                  <a:ext cx="203852" cy="90869"/>
                </a:xfrm>
                <a:custGeom>
                  <a:rect b="b" l="l" r="r" t="t"/>
                  <a:pathLst>
                    <a:path extrusionOk="0" h="90869" w="203852">
                      <a:moveTo>
                        <a:pt x="192761" y="80418"/>
                      </a:moveTo>
                      <a:lnTo>
                        <a:pt x="0" y="90870"/>
                      </a:lnTo>
                      <a:cubicBezTo>
                        <a:pt x="0" y="90870"/>
                        <a:pt x="69539" y="31925"/>
                        <a:pt x="109001" y="14718"/>
                      </a:cubicBezTo>
                      <a:cubicBezTo>
                        <a:pt x="128839" y="6044"/>
                        <a:pt x="166239" y="1564"/>
                        <a:pt x="203853" y="0"/>
                      </a:cubicBezTo>
                      <a:lnTo>
                        <a:pt x="192832" y="804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210;p3"/>
                <p:cNvSpPr/>
                <p:nvPr/>
              </p:nvSpPr>
              <p:spPr>
                <a:xfrm>
                  <a:off x="10940717" y="5048597"/>
                  <a:ext cx="146913" cy="79550"/>
                </a:xfrm>
                <a:custGeom>
                  <a:rect b="b" l="l" r="r" t="t"/>
                  <a:pathLst>
                    <a:path extrusionOk="0" h="79550" w="146913">
                      <a:moveTo>
                        <a:pt x="0" y="129"/>
                      </a:moveTo>
                      <a:cubicBezTo>
                        <a:pt x="31570" y="-440"/>
                        <a:pt x="61504" y="911"/>
                        <a:pt x="79280" y="3542"/>
                      </a:cubicBezTo>
                      <a:cubicBezTo>
                        <a:pt x="103028" y="7026"/>
                        <a:pt x="126706" y="28214"/>
                        <a:pt x="142775" y="45848"/>
                      </a:cubicBezTo>
                      <a:cubicBezTo>
                        <a:pt x="151805" y="55731"/>
                        <a:pt x="145121" y="71658"/>
                        <a:pt x="131754" y="72369"/>
                      </a:cubicBezTo>
                      <a:lnTo>
                        <a:pt x="0" y="79551"/>
                      </a:lnTo>
                      <a:lnTo>
                        <a:pt x="0" y="20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1" name="Google Shape;211;p3"/>
              <p:cNvSpPr/>
              <p:nvPr/>
            </p:nvSpPr>
            <p:spPr>
              <a:xfrm>
                <a:off x="10539306" y="5184240"/>
                <a:ext cx="59974" cy="39447"/>
              </a:xfrm>
              <a:custGeom>
                <a:rect b="b" l="l" r="r" t="t"/>
                <a:pathLst>
                  <a:path extrusionOk="0" h="39447" w="59974">
                    <a:moveTo>
                      <a:pt x="18521" y="2497"/>
                    </a:moveTo>
                    <a:cubicBezTo>
                      <a:pt x="18521" y="2497"/>
                      <a:pt x="59974" y="-3121"/>
                      <a:pt x="59974" y="2497"/>
                    </a:cubicBezTo>
                    <a:cubicBezTo>
                      <a:pt x="59974" y="8114"/>
                      <a:pt x="42981" y="31791"/>
                      <a:pt x="32031" y="35488"/>
                    </a:cubicBezTo>
                    <a:cubicBezTo>
                      <a:pt x="21081" y="39115"/>
                      <a:pt x="5296" y="40963"/>
                      <a:pt x="2239" y="37906"/>
                    </a:cubicBezTo>
                    <a:cubicBezTo>
                      <a:pt x="-819" y="34848"/>
                      <a:pt x="-4374" y="18210"/>
                      <a:pt x="18521" y="24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11141102" y="5156233"/>
                <a:ext cx="21773" cy="55958"/>
              </a:xfrm>
              <a:custGeom>
                <a:rect b="b" l="l" r="r" t="t"/>
                <a:pathLst>
                  <a:path extrusionOk="0" h="55958" w="21773">
                    <a:moveTo>
                      <a:pt x="16907" y="0"/>
                    </a:moveTo>
                    <a:cubicBezTo>
                      <a:pt x="16907" y="0"/>
                      <a:pt x="1548" y="782"/>
                      <a:pt x="1548" y="8390"/>
                    </a:cubicBezTo>
                    <a:cubicBezTo>
                      <a:pt x="1548" y="15998"/>
                      <a:pt x="-1936" y="46786"/>
                      <a:pt x="1548" y="50270"/>
                    </a:cubicBezTo>
                    <a:cubicBezTo>
                      <a:pt x="5033" y="53754"/>
                      <a:pt x="16907" y="55958"/>
                      <a:pt x="16907" y="55958"/>
                    </a:cubicBezTo>
                    <a:cubicBezTo>
                      <a:pt x="16907" y="55958"/>
                      <a:pt x="27857" y="26450"/>
                      <a:pt x="169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 rot="-798371">
                <a:off x="10953883" y="5188449"/>
                <a:ext cx="112125" cy="112125"/>
              </a:xfrm>
              <a:custGeom>
                <a:rect b="b" l="l" r="r" t="t"/>
                <a:pathLst>
                  <a:path extrusionOk="0" h="112200" w="112200">
                    <a:moveTo>
                      <a:pt x="112201" y="56100"/>
                    </a:moveTo>
                    <a:cubicBezTo>
                      <a:pt x="112201" y="87084"/>
                      <a:pt x="87084" y="112201"/>
                      <a:pt x="56100" y="112201"/>
                    </a:cubicBezTo>
                    <a:cubicBezTo>
                      <a:pt x="25117" y="112201"/>
                      <a:pt x="0" y="87084"/>
                      <a:pt x="0" y="56100"/>
                    </a:cubicBezTo>
                    <a:cubicBezTo>
                      <a:pt x="0" y="25117"/>
                      <a:pt x="25117" y="0"/>
                      <a:pt x="56100" y="0"/>
                    </a:cubicBezTo>
                    <a:cubicBezTo>
                      <a:pt x="87084" y="0"/>
                      <a:pt x="112201" y="25117"/>
                      <a:pt x="112201" y="561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10977833" y="5212973"/>
                <a:ext cx="63992" cy="63992"/>
              </a:xfrm>
              <a:custGeom>
                <a:rect b="b" l="l" r="r" t="t"/>
                <a:pathLst>
                  <a:path extrusionOk="0" h="63992" w="63992">
                    <a:moveTo>
                      <a:pt x="0" y="31996"/>
                    </a:moveTo>
                    <a:cubicBezTo>
                      <a:pt x="0" y="49630"/>
                      <a:pt x="14292" y="63993"/>
                      <a:pt x="31996" y="63993"/>
                    </a:cubicBezTo>
                    <a:cubicBezTo>
                      <a:pt x="49701" y="63993"/>
                      <a:pt x="63993" y="49701"/>
                      <a:pt x="63993" y="31996"/>
                    </a:cubicBezTo>
                    <a:cubicBezTo>
                      <a:pt x="63993" y="14292"/>
                      <a:pt x="49701" y="0"/>
                      <a:pt x="31996" y="0"/>
                    </a:cubicBezTo>
                    <a:cubicBezTo>
                      <a:pt x="14292" y="0"/>
                      <a:pt x="0" y="14292"/>
                      <a:pt x="0" y="319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 rot="-798371">
                <a:off x="10622740" y="5188492"/>
                <a:ext cx="112125" cy="112125"/>
              </a:xfrm>
              <a:custGeom>
                <a:rect b="b" l="l" r="r" t="t"/>
                <a:pathLst>
                  <a:path extrusionOk="0" h="112200" w="112200">
                    <a:moveTo>
                      <a:pt x="112201" y="56100"/>
                    </a:moveTo>
                    <a:cubicBezTo>
                      <a:pt x="112201" y="87084"/>
                      <a:pt x="87084" y="112201"/>
                      <a:pt x="56100" y="112201"/>
                    </a:cubicBezTo>
                    <a:cubicBezTo>
                      <a:pt x="25117" y="112201"/>
                      <a:pt x="0" y="87084"/>
                      <a:pt x="0" y="56100"/>
                    </a:cubicBezTo>
                    <a:cubicBezTo>
                      <a:pt x="0" y="25117"/>
                      <a:pt x="25117" y="0"/>
                      <a:pt x="56100" y="0"/>
                    </a:cubicBezTo>
                    <a:cubicBezTo>
                      <a:pt x="87084" y="0"/>
                      <a:pt x="112201" y="25117"/>
                      <a:pt x="112201" y="561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10646706" y="5212973"/>
                <a:ext cx="63992" cy="63992"/>
              </a:xfrm>
              <a:custGeom>
                <a:rect b="b" l="l" r="r" t="t"/>
                <a:pathLst>
                  <a:path extrusionOk="0" h="63992" w="63992">
                    <a:moveTo>
                      <a:pt x="0" y="31996"/>
                    </a:moveTo>
                    <a:cubicBezTo>
                      <a:pt x="0" y="49630"/>
                      <a:pt x="14292" y="63993"/>
                      <a:pt x="31996" y="63993"/>
                    </a:cubicBezTo>
                    <a:cubicBezTo>
                      <a:pt x="49701" y="63993"/>
                      <a:pt x="63993" y="49701"/>
                      <a:pt x="63993" y="31996"/>
                    </a:cubicBezTo>
                    <a:cubicBezTo>
                      <a:pt x="63993" y="14292"/>
                      <a:pt x="49701" y="0"/>
                      <a:pt x="31996" y="0"/>
                    </a:cubicBezTo>
                    <a:cubicBezTo>
                      <a:pt x="14292" y="0"/>
                      <a:pt x="0" y="14292"/>
                      <a:pt x="0" y="319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" name="Google Shape;217;p3"/>
          <p:cNvSpPr txBox="1"/>
          <p:nvPr>
            <p:ph type="title"/>
          </p:nvPr>
        </p:nvSpPr>
        <p:spPr>
          <a:xfrm>
            <a:off x="713225" y="2305800"/>
            <a:ext cx="50676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8" name="Google Shape;218;p3"/>
          <p:cNvSpPr txBox="1"/>
          <p:nvPr>
            <p:ph hasCustomPrompt="1" idx="2" type="title"/>
          </p:nvPr>
        </p:nvSpPr>
        <p:spPr>
          <a:xfrm>
            <a:off x="713225" y="1273800"/>
            <a:ext cx="1652100" cy="1108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3" name="Google Shape;1363;p21"/>
          <p:cNvGrpSpPr/>
          <p:nvPr/>
        </p:nvGrpSpPr>
        <p:grpSpPr>
          <a:xfrm>
            <a:off x="-3130173" y="-2203601"/>
            <a:ext cx="15404346" cy="7346400"/>
            <a:chOff x="-3130173" y="-2203601"/>
            <a:chExt cx="15404346" cy="7346400"/>
          </a:xfrm>
        </p:grpSpPr>
        <p:sp>
          <p:nvSpPr>
            <p:cNvPr id="1364" name="Google Shape;1364;p21"/>
            <p:cNvSpPr/>
            <p:nvPr/>
          </p:nvSpPr>
          <p:spPr>
            <a:xfrm flipH="1">
              <a:off x="-3130173" y="36442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21"/>
            <p:cNvSpPr/>
            <p:nvPr/>
          </p:nvSpPr>
          <p:spPr>
            <a:xfrm>
              <a:off x="8195052" y="34918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6" name="Google Shape;1366;p21"/>
            <p:cNvGrpSpPr/>
            <p:nvPr/>
          </p:nvGrpSpPr>
          <p:grpSpPr>
            <a:xfrm>
              <a:off x="0" y="4608577"/>
              <a:ext cx="9145641" cy="534223"/>
              <a:chOff x="0" y="4608577"/>
              <a:chExt cx="9145641" cy="534223"/>
            </a:xfrm>
          </p:grpSpPr>
          <p:grpSp>
            <p:nvGrpSpPr>
              <p:cNvPr id="1367" name="Google Shape;1367;p21"/>
              <p:cNvGrpSpPr/>
              <p:nvPr/>
            </p:nvGrpSpPr>
            <p:grpSpPr>
              <a:xfrm>
                <a:off x="0" y="4608577"/>
                <a:ext cx="9145641" cy="534223"/>
                <a:chOff x="0" y="4608577"/>
                <a:chExt cx="9145641" cy="534223"/>
              </a:xfrm>
            </p:grpSpPr>
            <p:sp>
              <p:nvSpPr>
                <p:cNvPr id="1368" name="Google Shape;1368;p21"/>
                <p:cNvSpPr/>
                <p:nvPr/>
              </p:nvSpPr>
              <p:spPr>
                <a:xfrm>
                  <a:off x="0" y="4608577"/>
                  <a:ext cx="9145641" cy="534223"/>
                </a:xfrm>
                <a:custGeom>
                  <a:rect b="b" l="l" r="r" t="t"/>
                  <a:pathLst>
                    <a:path extrusionOk="0" h="719492" w="5332735">
                      <a:moveTo>
                        <a:pt x="0" y="0"/>
                      </a:moveTo>
                      <a:lnTo>
                        <a:pt x="5332736" y="0"/>
                      </a:lnTo>
                      <a:lnTo>
                        <a:pt x="5332736" y="719493"/>
                      </a:lnTo>
                      <a:lnTo>
                        <a:pt x="0" y="71949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369" name="Google Shape;1369;p21"/>
                <p:cNvGrpSpPr/>
                <p:nvPr/>
              </p:nvGrpSpPr>
              <p:grpSpPr>
                <a:xfrm>
                  <a:off x="199208" y="4805874"/>
                  <a:ext cx="8745603" cy="54742"/>
                  <a:chOff x="6211719" y="5092027"/>
                  <a:chExt cx="5100369" cy="31925"/>
                </a:xfrm>
              </p:grpSpPr>
              <p:sp>
                <p:nvSpPr>
                  <p:cNvPr id="1370" name="Google Shape;1370;p21"/>
                  <p:cNvSpPr/>
                  <p:nvPr/>
                </p:nvSpPr>
                <p:spPr>
                  <a:xfrm>
                    <a:off x="621171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1" name="Google Shape;1371;p21"/>
                  <p:cNvSpPr/>
                  <p:nvPr/>
                </p:nvSpPr>
                <p:spPr>
                  <a:xfrm>
                    <a:off x="6744352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2" name="Google Shape;1372;p21"/>
                  <p:cNvSpPr/>
                  <p:nvPr/>
                </p:nvSpPr>
                <p:spPr>
                  <a:xfrm>
                    <a:off x="7276986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3" name="Google Shape;1373;p21"/>
                  <p:cNvSpPr/>
                  <p:nvPr/>
                </p:nvSpPr>
                <p:spPr>
                  <a:xfrm>
                    <a:off x="780962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4" name="Google Shape;1374;p21"/>
                  <p:cNvSpPr/>
                  <p:nvPr/>
                </p:nvSpPr>
                <p:spPr>
                  <a:xfrm>
                    <a:off x="834225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5" name="Google Shape;1375;p21"/>
                  <p:cNvSpPr/>
                  <p:nvPr/>
                </p:nvSpPr>
                <p:spPr>
                  <a:xfrm>
                    <a:off x="887488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6" name="Google Shape;1376;p21"/>
                  <p:cNvSpPr/>
                  <p:nvPr/>
                </p:nvSpPr>
                <p:spPr>
                  <a:xfrm>
                    <a:off x="940744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7" name="Google Shape;1377;p21"/>
                  <p:cNvSpPr/>
                  <p:nvPr/>
                </p:nvSpPr>
                <p:spPr>
                  <a:xfrm>
                    <a:off x="994008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8" name="Google Shape;1378;p21"/>
                  <p:cNvSpPr/>
                  <p:nvPr/>
                </p:nvSpPr>
                <p:spPr>
                  <a:xfrm>
                    <a:off x="1047271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9" name="Google Shape;1379;p21"/>
                  <p:cNvSpPr/>
                  <p:nvPr/>
                </p:nvSpPr>
                <p:spPr>
                  <a:xfrm>
                    <a:off x="1100535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380" name="Google Shape;1380;p21"/>
              <p:cNvSpPr/>
              <p:nvPr/>
            </p:nvSpPr>
            <p:spPr>
              <a:xfrm>
                <a:off x="0" y="4608577"/>
                <a:ext cx="9145641" cy="84576"/>
              </a:xfrm>
              <a:custGeom>
                <a:rect b="b" l="l" r="r" t="t"/>
                <a:pathLst>
                  <a:path extrusionOk="0" h="113907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113907"/>
                    </a:lnTo>
                    <a:lnTo>
                      <a:pt x="0" y="113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81" name="Google Shape;1381;p21"/>
            <p:cNvSpPr/>
            <p:nvPr/>
          </p:nvSpPr>
          <p:spPr>
            <a:xfrm>
              <a:off x="-565575" y="-2203601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82" name="Google Shape;1382;p21"/>
            <p:cNvGrpSpPr/>
            <p:nvPr/>
          </p:nvGrpSpPr>
          <p:grpSpPr>
            <a:xfrm flipH="1">
              <a:off x="1370968" y="4373932"/>
              <a:ext cx="1036190" cy="494122"/>
              <a:chOff x="6254310" y="4961498"/>
              <a:chExt cx="749071" cy="357205"/>
            </a:xfrm>
          </p:grpSpPr>
          <p:sp>
            <p:nvSpPr>
              <p:cNvPr id="1383" name="Google Shape;1383;p21"/>
              <p:cNvSpPr/>
              <p:nvPr/>
            </p:nvSpPr>
            <p:spPr>
              <a:xfrm>
                <a:off x="6275909" y="4961498"/>
                <a:ext cx="708346" cy="310063"/>
              </a:xfrm>
              <a:custGeom>
                <a:rect b="b" l="l" r="r" t="t"/>
                <a:pathLst>
                  <a:path extrusionOk="0" h="310063" w="708346">
                    <a:moveTo>
                      <a:pt x="681255" y="310064"/>
                    </a:moveTo>
                    <a:lnTo>
                      <a:pt x="10966" y="310064"/>
                    </a:lnTo>
                    <a:cubicBezTo>
                      <a:pt x="10966" y="310064"/>
                      <a:pt x="-13707" y="235975"/>
                      <a:pt x="10966" y="211302"/>
                    </a:cubicBezTo>
                    <a:cubicBezTo>
                      <a:pt x="35638" y="186629"/>
                      <a:pt x="150115" y="157406"/>
                      <a:pt x="156869" y="150722"/>
                    </a:cubicBezTo>
                    <a:cubicBezTo>
                      <a:pt x="163624" y="144038"/>
                      <a:pt x="253356" y="27287"/>
                      <a:pt x="269070" y="11573"/>
                    </a:cubicBezTo>
                    <a:cubicBezTo>
                      <a:pt x="284784" y="-4141"/>
                      <a:pt x="625866" y="-3572"/>
                      <a:pt x="654591" y="11573"/>
                    </a:cubicBezTo>
                    <a:cubicBezTo>
                      <a:pt x="665755" y="17475"/>
                      <a:pt x="700311" y="204689"/>
                      <a:pt x="708203" y="280272"/>
                    </a:cubicBezTo>
                    <a:cubicBezTo>
                      <a:pt x="709838" y="296270"/>
                      <a:pt x="697324" y="310064"/>
                      <a:pt x="681255" y="31006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1"/>
              <p:cNvSpPr/>
              <p:nvPr/>
            </p:nvSpPr>
            <p:spPr>
              <a:xfrm>
                <a:off x="6395307" y="4961498"/>
                <a:ext cx="571811" cy="167164"/>
              </a:xfrm>
              <a:custGeom>
                <a:rect b="b" l="l" r="r" t="t"/>
                <a:pathLst>
                  <a:path extrusionOk="0" h="167164" w="571811">
                    <a:moveTo>
                      <a:pt x="0" y="164658"/>
                    </a:moveTo>
                    <a:cubicBezTo>
                      <a:pt x="19909" y="158045"/>
                      <a:pt x="35125" y="153068"/>
                      <a:pt x="37471" y="150722"/>
                    </a:cubicBezTo>
                    <a:cubicBezTo>
                      <a:pt x="44226" y="143967"/>
                      <a:pt x="133958" y="27287"/>
                      <a:pt x="149672" y="11573"/>
                    </a:cubicBezTo>
                    <a:cubicBezTo>
                      <a:pt x="165386" y="-4141"/>
                      <a:pt x="506468" y="-3572"/>
                      <a:pt x="535193" y="11573"/>
                    </a:cubicBezTo>
                    <a:cubicBezTo>
                      <a:pt x="542233" y="15270"/>
                      <a:pt x="558657" y="91635"/>
                      <a:pt x="571812" y="166365"/>
                    </a:cubicBezTo>
                    <a:cubicBezTo>
                      <a:pt x="453211" y="168427"/>
                      <a:pt x="142988" y="166009"/>
                      <a:pt x="0" y="1646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85" name="Google Shape;1385;p21"/>
              <p:cNvGrpSpPr/>
              <p:nvPr/>
            </p:nvGrpSpPr>
            <p:grpSpPr>
              <a:xfrm>
                <a:off x="6457451" y="4978709"/>
                <a:ext cx="489261" cy="124694"/>
                <a:chOff x="6457451" y="4978709"/>
                <a:chExt cx="489261" cy="124694"/>
              </a:xfrm>
            </p:grpSpPr>
            <p:sp>
              <p:nvSpPr>
                <p:cNvPr id="1386" name="Google Shape;1386;p21"/>
                <p:cNvSpPr/>
                <p:nvPr/>
              </p:nvSpPr>
              <p:spPr>
                <a:xfrm>
                  <a:off x="6457451" y="4980324"/>
                  <a:ext cx="193116" cy="123008"/>
                </a:xfrm>
                <a:custGeom>
                  <a:rect b="b" l="l" r="r" t="t"/>
                  <a:pathLst>
                    <a:path extrusionOk="0" h="123008" w="193116">
                      <a:moveTo>
                        <a:pt x="162897" y="123008"/>
                      </a:moveTo>
                      <a:lnTo>
                        <a:pt x="0" y="123008"/>
                      </a:lnTo>
                      <a:cubicBezTo>
                        <a:pt x="0" y="123008"/>
                        <a:pt x="79920" y="15856"/>
                        <a:pt x="112201" y="7395"/>
                      </a:cubicBezTo>
                      <a:cubicBezTo>
                        <a:pt x="125568" y="3840"/>
                        <a:pt x="155858" y="1493"/>
                        <a:pt x="193116" y="0"/>
                      </a:cubicBezTo>
                      <a:lnTo>
                        <a:pt x="162897" y="12300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7" name="Google Shape;1387;p21"/>
                <p:cNvSpPr/>
                <p:nvPr/>
              </p:nvSpPr>
              <p:spPr>
                <a:xfrm>
                  <a:off x="6645946" y="4978709"/>
                  <a:ext cx="149529" cy="124694"/>
                </a:xfrm>
                <a:custGeom>
                  <a:rect b="b" l="l" r="r" t="t"/>
                  <a:pathLst>
                    <a:path extrusionOk="0" h="124694" w="149529">
                      <a:moveTo>
                        <a:pt x="0" y="124624"/>
                      </a:moveTo>
                      <a:cubicBezTo>
                        <a:pt x="3768" y="99595"/>
                        <a:pt x="15358" y="24084"/>
                        <a:pt x="19980" y="1117"/>
                      </a:cubicBezTo>
                      <a:cubicBezTo>
                        <a:pt x="58518" y="-20"/>
                        <a:pt x="102602" y="-305"/>
                        <a:pt x="142846" y="335"/>
                      </a:cubicBezTo>
                      <a:lnTo>
                        <a:pt x="149530" y="124695"/>
                      </a:lnTo>
                      <a:lnTo>
                        <a:pt x="0" y="1246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8" name="Google Shape;1388;p21"/>
                <p:cNvSpPr/>
                <p:nvPr/>
              </p:nvSpPr>
              <p:spPr>
                <a:xfrm>
                  <a:off x="6810052" y="4979328"/>
                  <a:ext cx="136660" cy="123932"/>
                </a:xfrm>
                <a:custGeom>
                  <a:rect b="b" l="l" r="r" t="t"/>
                  <a:pathLst>
                    <a:path extrusionOk="0" h="123932" w="136660">
                      <a:moveTo>
                        <a:pt x="71" y="0"/>
                      </a:moveTo>
                      <a:cubicBezTo>
                        <a:pt x="54892" y="1280"/>
                        <a:pt x="98336" y="4124"/>
                        <a:pt x="103028" y="8319"/>
                      </a:cubicBezTo>
                      <a:cubicBezTo>
                        <a:pt x="115400" y="19269"/>
                        <a:pt x="136660" y="123933"/>
                        <a:pt x="136660" y="123933"/>
                      </a:cubicBezTo>
                      <a:lnTo>
                        <a:pt x="7110" y="123933"/>
                      </a:lnTo>
                      <a:cubicBezTo>
                        <a:pt x="6613" y="97483"/>
                        <a:pt x="4906" y="3356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89" name="Google Shape;1389;p21"/>
              <p:cNvGrpSpPr/>
              <p:nvPr/>
            </p:nvGrpSpPr>
            <p:grpSpPr>
              <a:xfrm>
                <a:off x="6374616" y="5204654"/>
                <a:ext cx="114049" cy="114049"/>
                <a:chOff x="6374616" y="5204654"/>
                <a:chExt cx="114049" cy="114049"/>
              </a:xfrm>
            </p:grpSpPr>
            <p:sp>
              <p:nvSpPr>
                <p:cNvPr id="1390" name="Google Shape;1390;p21"/>
                <p:cNvSpPr/>
                <p:nvPr/>
              </p:nvSpPr>
              <p:spPr>
                <a:xfrm>
                  <a:off x="6374616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1" name="Google Shape;1391;p21"/>
                <p:cNvSpPr/>
                <p:nvPr/>
              </p:nvSpPr>
              <p:spPr>
                <a:xfrm>
                  <a:off x="6399075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92" name="Google Shape;1392;p21"/>
              <p:cNvGrpSpPr/>
              <p:nvPr/>
            </p:nvGrpSpPr>
            <p:grpSpPr>
              <a:xfrm>
                <a:off x="6789361" y="5204654"/>
                <a:ext cx="114049" cy="114049"/>
                <a:chOff x="6789361" y="5204654"/>
                <a:chExt cx="114049" cy="114049"/>
              </a:xfrm>
            </p:grpSpPr>
            <p:sp>
              <p:nvSpPr>
                <p:cNvPr id="1393" name="Google Shape;1393;p21"/>
                <p:cNvSpPr/>
                <p:nvPr/>
              </p:nvSpPr>
              <p:spPr>
                <a:xfrm>
                  <a:off x="6789361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4" name="Google Shape;1394;p21"/>
                <p:cNvSpPr/>
                <p:nvPr/>
              </p:nvSpPr>
              <p:spPr>
                <a:xfrm>
                  <a:off x="6813891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95" name="Google Shape;1395;p21"/>
              <p:cNvSpPr/>
              <p:nvPr/>
            </p:nvSpPr>
            <p:spPr>
              <a:xfrm>
                <a:off x="6930216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9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1"/>
              <p:cNvSpPr/>
              <p:nvPr/>
            </p:nvSpPr>
            <p:spPr>
              <a:xfrm>
                <a:off x="6254310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8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1"/>
              <p:cNvSpPr/>
              <p:nvPr/>
            </p:nvSpPr>
            <p:spPr>
              <a:xfrm>
                <a:off x="6962355" y="5157157"/>
                <a:ext cx="28938" cy="40244"/>
              </a:xfrm>
              <a:custGeom>
                <a:rect b="b" l="l" r="r" t="t"/>
                <a:pathLst>
                  <a:path extrusionOk="0" h="40244" w="28938">
                    <a:moveTo>
                      <a:pt x="22753" y="0"/>
                    </a:moveTo>
                    <a:cubicBezTo>
                      <a:pt x="26169" y="0"/>
                      <a:pt x="28939" y="2770"/>
                      <a:pt x="28939" y="6186"/>
                    </a:cubicBezTo>
                    <a:lnTo>
                      <a:pt x="28939" y="34058"/>
                    </a:lnTo>
                    <a:cubicBezTo>
                      <a:pt x="28939" y="37475"/>
                      <a:pt x="26169" y="40244"/>
                      <a:pt x="22753" y="40244"/>
                    </a:cubicBezTo>
                    <a:lnTo>
                      <a:pt x="6186" y="40244"/>
                    </a:lnTo>
                    <a:cubicBezTo>
                      <a:pt x="2770" y="40244"/>
                      <a:pt x="0" y="37475"/>
                      <a:pt x="0" y="34058"/>
                    </a:cubicBezTo>
                    <a:lnTo>
                      <a:pt x="0" y="6186"/>
                    </a:lnTo>
                    <a:cubicBezTo>
                      <a:pt x="0" y="2769"/>
                      <a:pt x="2770" y="0"/>
                      <a:pt x="6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1"/>
              <p:cNvSpPr/>
              <p:nvPr/>
            </p:nvSpPr>
            <p:spPr>
              <a:xfrm>
                <a:off x="6269170" y="5177635"/>
                <a:ext cx="47141" cy="21615"/>
              </a:xfrm>
              <a:custGeom>
                <a:rect b="b" l="l" r="r" t="t"/>
                <a:pathLst>
                  <a:path extrusionOk="0" h="21615" w="47141">
                    <a:moveTo>
                      <a:pt x="10808" y="0"/>
                    </a:moveTo>
                    <a:lnTo>
                      <a:pt x="36334" y="0"/>
                    </a:lnTo>
                    <a:cubicBezTo>
                      <a:pt x="42306" y="0"/>
                      <a:pt x="47141" y="4835"/>
                      <a:pt x="47141" y="10808"/>
                    </a:cubicBezTo>
                    <a:cubicBezTo>
                      <a:pt x="47141" y="16780"/>
                      <a:pt x="42306" y="21615"/>
                      <a:pt x="36334" y="21615"/>
                    </a:cubicBezTo>
                    <a:lnTo>
                      <a:pt x="10808" y="21615"/>
                    </a:lnTo>
                    <a:cubicBezTo>
                      <a:pt x="4835" y="21615"/>
                      <a:pt x="0" y="16780"/>
                      <a:pt x="0" y="10808"/>
                    </a:cubicBezTo>
                    <a:cubicBezTo>
                      <a:pt x="0" y="4835"/>
                      <a:pt x="4835" y="0"/>
                      <a:pt x="108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9" name="Google Shape;1399;p21"/>
            <p:cNvGrpSpPr/>
            <p:nvPr/>
          </p:nvGrpSpPr>
          <p:grpSpPr>
            <a:xfrm>
              <a:off x="6422539" y="4388581"/>
              <a:ext cx="1405334" cy="588358"/>
              <a:chOff x="7085447" y="4529933"/>
              <a:chExt cx="969129" cy="405736"/>
            </a:xfrm>
          </p:grpSpPr>
          <p:sp>
            <p:nvSpPr>
              <p:cNvPr id="1400" name="Google Shape;1400;p21"/>
              <p:cNvSpPr/>
              <p:nvPr/>
            </p:nvSpPr>
            <p:spPr>
              <a:xfrm>
                <a:off x="7085447" y="4529933"/>
                <a:ext cx="969129" cy="342290"/>
              </a:xfrm>
              <a:custGeom>
                <a:rect b="b" l="l" r="r" t="t"/>
                <a:pathLst>
                  <a:path extrusionOk="0" h="342290" w="969129">
                    <a:moveTo>
                      <a:pt x="28215" y="32376"/>
                    </a:moveTo>
                    <a:cubicBezTo>
                      <a:pt x="34401" y="14955"/>
                      <a:pt x="50755" y="3437"/>
                      <a:pt x="69241" y="3152"/>
                    </a:cubicBezTo>
                    <a:cubicBezTo>
                      <a:pt x="191255" y="1659"/>
                      <a:pt x="650367" y="-3318"/>
                      <a:pt x="673760" y="3508"/>
                    </a:cubicBezTo>
                    <a:cubicBezTo>
                      <a:pt x="700709" y="11400"/>
                      <a:pt x="786317" y="122392"/>
                      <a:pt x="808501" y="144576"/>
                    </a:cubicBezTo>
                    <a:cubicBezTo>
                      <a:pt x="830685" y="166760"/>
                      <a:pt x="935278" y="168325"/>
                      <a:pt x="954333" y="203236"/>
                    </a:cubicBezTo>
                    <a:cubicBezTo>
                      <a:pt x="973389" y="238077"/>
                      <a:pt x="971754" y="322121"/>
                      <a:pt x="962226" y="331649"/>
                    </a:cubicBezTo>
                    <a:cubicBezTo>
                      <a:pt x="952698" y="341176"/>
                      <a:pt x="69028" y="349851"/>
                      <a:pt x="50755" y="331649"/>
                    </a:cubicBezTo>
                    <a:cubicBezTo>
                      <a:pt x="32552" y="313446"/>
                      <a:pt x="12715" y="315793"/>
                      <a:pt x="1622" y="212764"/>
                    </a:cubicBezTo>
                    <a:cubicBezTo>
                      <a:pt x="-5914" y="142585"/>
                      <a:pt x="14492" y="70914"/>
                      <a:pt x="28215" y="323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1"/>
              <p:cNvSpPr/>
              <p:nvPr/>
            </p:nvSpPr>
            <p:spPr>
              <a:xfrm>
                <a:off x="7457659" y="4545528"/>
                <a:ext cx="178397" cy="309938"/>
              </a:xfrm>
              <a:custGeom>
                <a:rect b="b" l="l" r="r" t="t"/>
                <a:pathLst>
                  <a:path extrusionOk="0" h="309938" w="178397">
                    <a:moveTo>
                      <a:pt x="154720" y="0"/>
                    </a:moveTo>
                    <a:cubicBezTo>
                      <a:pt x="167797" y="0"/>
                      <a:pt x="178398" y="10601"/>
                      <a:pt x="178398" y="23677"/>
                    </a:cubicBezTo>
                    <a:lnTo>
                      <a:pt x="178398" y="286261"/>
                    </a:lnTo>
                    <a:cubicBezTo>
                      <a:pt x="178398" y="299338"/>
                      <a:pt x="167797" y="309938"/>
                      <a:pt x="154720" y="309938"/>
                    </a:cubicBezTo>
                    <a:lnTo>
                      <a:pt x="23677" y="309938"/>
                    </a:lnTo>
                    <a:cubicBezTo>
                      <a:pt x="10601" y="309938"/>
                      <a:pt x="0" y="299338"/>
                      <a:pt x="0" y="286261"/>
                    </a:cubicBezTo>
                    <a:lnTo>
                      <a:pt x="0" y="23677"/>
                    </a:lnTo>
                    <a:cubicBezTo>
                      <a:pt x="0" y="10601"/>
                      <a:pt x="10601" y="0"/>
                      <a:pt x="236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1"/>
              <p:cNvSpPr/>
              <p:nvPr/>
            </p:nvSpPr>
            <p:spPr>
              <a:xfrm>
                <a:off x="7095175" y="4795243"/>
                <a:ext cx="959365" cy="76981"/>
              </a:xfrm>
              <a:custGeom>
                <a:rect b="b" l="l" r="r" t="t"/>
                <a:pathLst>
                  <a:path extrusionOk="0" h="76981" w="959365">
                    <a:moveTo>
                      <a:pt x="0" y="0"/>
                    </a:moveTo>
                    <a:cubicBezTo>
                      <a:pt x="11305" y="50412"/>
                      <a:pt x="26664" y="51976"/>
                      <a:pt x="41027" y="66339"/>
                    </a:cubicBezTo>
                    <a:cubicBezTo>
                      <a:pt x="59229" y="84542"/>
                      <a:pt x="942970" y="75867"/>
                      <a:pt x="952498" y="66339"/>
                    </a:cubicBezTo>
                    <a:cubicBezTo>
                      <a:pt x="957973" y="60864"/>
                      <a:pt x="960746" y="31072"/>
                      <a:pt x="958684" y="0"/>
                    </a:cubicBez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03" name="Google Shape;1403;p21"/>
              <p:cNvGrpSpPr/>
              <p:nvPr/>
            </p:nvGrpSpPr>
            <p:grpSpPr>
              <a:xfrm>
                <a:off x="7832403" y="4798104"/>
                <a:ext cx="134298" cy="134298"/>
                <a:chOff x="7832403" y="4798104"/>
                <a:chExt cx="134298" cy="134298"/>
              </a:xfrm>
            </p:grpSpPr>
            <p:sp>
              <p:nvSpPr>
                <p:cNvPr id="1404" name="Google Shape;1404;p21"/>
                <p:cNvSpPr/>
                <p:nvPr/>
              </p:nvSpPr>
              <p:spPr>
                <a:xfrm rot="-4847797">
                  <a:off x="7841012" y="4806714"/>
                  <a:ext cx="117079" cy="117079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5" name="Google Shape;1405;p21"/>
                <p:cNvSpPr/>
                <p:nvPr/>
              </p:nvSpPr>
              <p:spPr>
                <a:xfrm>
                  <a:off x="7866360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06" name="Google Shape;1406;p21"/>
              <p:cNvGrpSpPr/>
              <p:nvPr/>
            </p:nvGrpSpPr>
            <p:grpSpPr>
              <a:xfrm>
                <a:off x="7210291" y="4794935"/>
                <a:ext cx="140735" cy="140735"/>
                <a:chOff x="7210291" y="4794935"/>
                <a:chExt cx="140735" cy="140735"/>
              </a:xfrm>
            </p:grpSpPr>
            <p:sp>
              <p:nvSpPr>
                <p:cNvPr id="1407" name="Google Shape;1407;p21"/>
                <p:cNvSpPr/>
                <p:nvPr/>
              </p:nvSpPr>
              <p:spPr>
                <a:xfrm rot="-4601629">
                  <a:off x="7222180" y="4806824"/>
                  <a:ext cx="116956" cy="116956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8" name="Google Shape;1408;p21"/>
                <p:cNvSpPr/>
                <p:nvPr/>
              </p:nvSpPr>
              <p:spPr>
                <a:xfrm>
                  <a:off x="7247478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09" name="Google Shape;1409;p21"/>
              <p:cNvGrpSpPr/>
              <p:nvPr/>
            </p:nvGrpSpPr>
            <p:grpSpPr>
              <a:xfrm>
                <a:off x="7087141" y="4555767"/>
                <a:ext cx="810788" cy="122012"/>
                <a:chOff x="7087141" y="4555767"/>
                <a:chExt cx="810788" cy="122012"/>
              </a:xfrm>
            </p:grpSpPr>
            <p:sp>
              <p:nvSpPr>
                <p:cNvPr id="1410" name="Google Shape;1410;p21"/>
                <p:cNvSpPr/>
                <p:nvPr/>
              </p:nvSpPr>
              <p:spPr>
                <a:xfrm>
                  <a:off x="729433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1" name="Google Shape;1411;p21"/>
                <p:cNvSpPr/>
                <p:nvPr/>
              </p:nvSpPr>
              <p:spPr>
                <a:xfrm>
                  <a:off x="738065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2" name="Google Shape;1412;p21"/>
                <p:cNvSpPr/>
                <p:nvPr/>
              </p:nvSpPr>
              <p:spPr>
                <a:xfrm>
                  <a:off x="7208016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3" name="Google Shape;1413;p21"/>
                <p:cNvSpPr/>
                <p:nvPr/>
              </p:nvSpPr>
              <p:spPr>
                <a:xfrm>
                  <a:off x="7756317" y="4555838"/>
                  <a:ext cx="141612" cy="121941"/>
                </a:xfrm>
                <a:custGeom>
                  <a:rect b="b" l="l" r="r" t="t"/>
                  <a:pathLst>
                    <a:path extrusionOk="0" h="121941" w="141612">
                      <a:moveTo>
                        <a:pt x="36451" y="109143"/>
                      </a:moveTo>
                      <a:cubicBezTo>
                        <a:pt x="39864" y="116894"/>
                        <a:pt x="47472" y="121942"/>
                        <a:pt x="55933" y="121942"/>
                      </a:cubicBezTo>
                      <a:lnTo>
                        <a:pt x="141613" y="121942"/>
                      </a:lnTo>
                      <a:cubicBezTo>
                        <a:pt x="140048" y="120875"/>
                        <a:pt x="138697" y="119809"/>
                        <a:pt x="137560" y="118742"/>
                      </a:cubicBezTo>
                      <a:cubicBezTo>
                        <a:pt x="120922" y="102104"/>
                        <a:pt x="68661" y="35623"/>
                        <a:pt x="32185" y="0"/>
                      </a:cubicBezTo>
                      <a:lnTo>
                        <a:pt x="21306" y="0"/>
                      </a:lnTo>
                      <a:cubicBezTo>
                        <a:pt x="5948" y="0"/>
                        <a:pt x="-4362" y="15785"/>
                        <a:pt x="1824" y="29792"/>
                      </a:cubicBezTo>
                      <a:lnTo>
                        <a:pt x="36522" y="10914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4" name="Google Shape;1414;p21"/>
                <p:cNvSpPr/>
                <p:nvPr/>
              </p:nvSpPr>
              <p:spPr>
                <a:xfrm>
                  <a:off x="7087141" y="4555838"/>
                  <a:ext cx="107365" cy="121941"/>
                </a:xfrm>
                <a:custGeom>
                  <a:rect b="b" l="l" r="r" t="t"/>
                  <a:pathLst>
                    <a:path extrusionOk="0" h="121941" w="107365">
                      <a:moveTo>
                        <a:pt x="107295" y="28584"/>
                      </a:moveTo>
                      <a:cubicBezTo>
                        <a:pt x="107295" y="12799"/>
                        <a:pt x="94496" y="0"/>
                        <a:pt x="78711" y="0"/>
                      </a:cubicBezTo>
                      <a:lnTo>
                        <a:pt x="29508" y="0"/>
                      </a:lnTo>
                      <a:cubicBezTo>
                        <a:pt x="28370" y="2062"/>
                        <a:pt x="27375" y="4195"/>
                        <a:pt x="26593" y="6470"/>
                      </a:cubicBezTo>
                      <a:cubicBezTo>
                        <a:pt x="17136" y="32992"/>
                        <a:pt x="4480" y="75298"/>
                        <a:pt x="0" y="121942"/>
                      </a:cubicBezTo>
                      <a:lnTo>
                        <a:pt x="78782" y="121942"/>
                      </a:lnTo>
                      <a:cubicBezTo>
                        <a:pt x="94567" y="121942"/>
                        <a:pt x="107366" y="109143"/>
                        <a:pt x="107366" y="93358"/>
                      </a:cubicBezTo>
                      <a:lnTo>
                        <a:pt x="107366" y="2858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5" name="Google Shape;1415;p21"/>
                <p:cNvSpPr/>
                <p:nvPr/>
              </p:nvSpPr>
              <p:spPr>
                <a:xfrm>
                  <a:off x="746704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6" name="Google Shape;1416;p21"/>
                <p:cNvSpPr/>
                <p:nvPr/>
              </p:nvSpPr>
              <p:spPr>
                <a:xfrm>
                  <a:off x="7639754" y="4555767"/>
                  <a:ext cx="127846" cy="122012"/>
                </a:xfrm>
                <a:custGeom>
                  <a:rect b="b" l="l" r="r" t="t"/>
                  <a:pathLst>
                    <a:path extrusionOk="0" h="122012" w="127846">
                      <a:moveTo>
                        <a:pt x="74800" y="71"/>
                      </a:moveTo>
                      <a:lnTo>
                        <a:pt x="24815" y="71"/>
                      </a:lnTo>
                      <a:cubicBezTo>
                        <a:pt x="11092" y="71"/>
                        <a:pt x="0" y="11163"/>
                        <a:pt x="0" y="24886"/>
                      </a:cubicBezTo>
                      <a:lnTo>
                        <a:pt x="0" y="97198"/>
                      </a:lnTo>
                      <a:cubicBezTo>
                        <a:pt x="0" y="110921"/>
                        <a:pt x="11092" y="122013"/>
                        <a:pt x="24815" y="122013"/>
                      </a:cubicBezTo>
                      <a:lnTo>
                        <a:pt x="102957" y="122013"/>
                      </a:lnTo>
                      <a:cubicBezTo>
                        <a:pt x="120449" y="122013"/>
                        <a:pt x="132465" y="104450"/>
                        <a:pt x="126137" y="88168"/>
                      </a:cubicBezTo>
                      <a:lnTo>
                        <a:pt x="97980" y="15856"/>
                      </a:lnTo>
                      <a:cubicBezTo>
                        <a:pt x="94283" y="6328"/>
                        <a:pt x="85039" y="0"/>
                        <a:pt x="7480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7" name="Google Shape;1417;p21"/>
                <p:cNvSpPr/>
                <p:nvPr/>
              </p:nvSpPr>
              <p:spPr>
                <a:xfrm>
                  <a:off x="755336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699" y="0"/>
                        <a:pt x="72809" y="11110"/>
                        <a:pt x="72809" y="24815"/>
                      </a:cubicBezTo>
                      <a:lnTo>
                        <a:pt x="72809" y="97127"/>
                      </a:lnTo>
                      <a:cubicBezTo>
                        <a:pt x="72809" y="110832"/>
                        <a:pt x="61699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18" name="Google Shape;1418;p21"/>
              <p:cNvSpPr/>
              <p:nvPr/>
            </p:nvSpPr>
            <p:spPr>
              <a:xfrm>
                <a:off x="7095175" y="4711625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1"/>
              <p:cNvSpPr/>
              <p:nvPr/>
            </p:nvSpPr>
            <p:spPr>
              <a:xfrm>
                <a:off x="7095175" y="4742413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p21"/>
              <p:cNvSpPr/>
              <p:nvPr/>
            </p:nvSpPr>
            <p:spPr>
              <a:xfrm>
                <a:off x="7658170" y="4711625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p21"/>
              <p:cNvSpPr/>
              <p:nvPr/>
            </p:nvSpPr>
            <p:spPr>
              <a:xfrm>
                <a:off x="7658170" y="4742413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2" name="Google Shape;1422;p21"/>
            <p:cNvGrpSpPr/>
            <p:nvPr/>
          </p:nvGrpSpPr>
          <p:grpSpPr>
            <a:xfrm>
              <a:off x="3651020" y="4597102"/>
              <a:ext cx="1036185" cy="460071"/>
              <a:chOff x="10539306" y="5035130"/>
              <a:chExt cx="623569" cy="276884"/>
            </a:xfrm>
          </p:grpSpPr>
          <p:sp>
            <p:nvSpPr>
              <p:cNvPr id="1423" name="Google Shape;1423;p21"/>
              <p:cNvSpPr/>
              <p:nvPr/>
            </p:nvSpPr>
            <p:spPr>
              <a:xfrm>
                <a:off x="10541551" y="5035130"/>
                <a:ext cx="617415" cy="209769"/>
              </a:xfrm>
              <a:custGeom>
                <a:rect b="b" l="l" r="r" t="t"/>
                <a:pathLst>
                  <a:path extrusionOk="0" h="209769" w="617415">
                    <a:moveTo>
                      <a:pt x="28221" y="142079"/>
                    </a:moveTo>
                    <a:cubicBezTo>
                      <a:pt x="64341" y="118686"/>
                      <a:pt x="139000" y="107238"/>
                      <a:pt x="158838" y="104537"/>
                    </a:cubicBezTo>
                    <a:cubicBezTo>
                      <a:pt x="162037" y="104110"/>
                      <a:pt x="164952" y="102688"/>
                      <a:pt x="167228" y="100412"/>
                    </a:cubicBezTo>
                    <a:cubicBezTo>
                      <a:pt x="182230" y="85765"/>
                      <a:pt x="242811" y="28883"/>
                      <a:pt x="293151" y="13880"/>
                    </a:cubicBezTo>
                    <a:cubicBezTo>
                      <a:pt x="351100" y="-3398"/>
                      <a:pt x="478019" y="-5816"/>
                      <a:pt x="510087" y="13880"/>
                    </a:cubicBezTo>
                    <a:cubicBezTo>
                      <a:pt x="529285" y="25683"/>
                      <a:pt x="553744" y="47156"/>
                      <a:pt x="571591" y="62515"/>
                    </a:cubicBezTo>
                    <a:cubicBezTo>
                      <a:pt x="571591" y="62515"/>
                      <a:pt x="608352" y="92733"/>
                      <a:pt x="614182" y="122454"/>
                    </a:cubicBezTo>
                    <a:cubicBezTo>
                      <a:pt x="620013" y="152175"/>
                      <a:pt x="617880" y="187230"/>
                      <a:pt x="608423" y="196686"/>
                    </a:cubicBezTo>
                    <a:cubicBezTo>
                      <a:pt x="598966" y="206143"/>
                      <a:pt x="580337" y="209769"/>
                      <a:pt x="580337" y="209769"/>
                    </a:cubicBezTo>
                    <a:lnTo>
                      <a:pt x="15351" y="209769"/>
                    </a:lnTo>
                    <a:cubicBezTo>
                      <a:pt x="7601" y="209769"/>
                      <a:pt x="1202" y="203868"/>
                      <a:pt x="349" y="196188"/>
                    </a:cubicBezTo>
                    <a:cubicBezTo>
                      <a:pt x="-1216" y="181897"/>
                      <a:pt x="1558" y="159215"/>
                      <a:pt x="28150" y="1420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24" name="Google Shape;1424;p21"/>
              <p:cNvGrpSpPr/>
              <p:nvPr/>
            </p:nvGrpSpPr>
            <p:grpSpPr>
              <a:xfrm>
                <a:off x="10720796" y="5048597"/>
                <a:ext cx="366834" cy="91424"/>
                <a:chOff x="10720796" y="5048597"/>
                <a:chExt cx="366834" cy="91424"/>
              </a:xfrm>
            </p:grpSpPr>
            <p:sp>
              <p:nvSpPr>
                <p:cNvPr id="1425" name="Google Shape;1425;p21"/>
                <p:cNvSpPr/>
                <p:nvPr/>
              </p:nvSpPr>
              <p:spPr>
                <a:xfrm>
                  <a:off x="10720796" y="5049152"/>
                  <a:ext cx="203852" cy="90869"/>
                </a:xfrm>
                <a:custGeom>
                  <a:rect b="b" l="l" r="r" t="t"/>
                  <a:pathLst>
                    <a:path extrusionOk="0" h="90869" w="203852">
                      <a:moveTo>
                        <a:pt x="192761" y="80418"/>
                      </a:moveTo>
                      <a:lnTo>
                        <a:pt x="0" y="90870"/>
                      </a:lnTo>
                      <a:cubicBezTo>
                        <a:pt x="0" y="90870"/>
                        <a:pt x="69539" y="31925"/>
                        <a:pt x="109001" y="14718"/>
                      </a:cubicBezTo>
                      <a:cubicBezTo>
                        <a:pt x="128839" y="6044"/>
                        <a:pt x="166239" y="1564"/>
                        <a:pt x="203853" y="0"/>
                      </a:cubicBezTo>
                      <a:lnTo>
                        <a:pt x="192832" y="804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6" name="Google Shape;1426;p21"/>
                <p:cNvSpPr/>
                <p:nvPr/>
              </p:nvSpPr>
              <p:spPr>
                <a:xfrm>
                  <a:off x="10940717" y="5048597"/>
                  <a:ext cx="146913" cy="79550"/>
                </a:xfrm>
                <a:custGeom>
                  <a:rect b="b" l="l" r="r" t="t"/>
                  <a:pathLst>
                    <a:path extrusionOk="0" h="79550" w="146913">
                      <a:moveTo>
                        <a:pt x="0" y="129"/>
                      </a:moveTo>
                      <a:cubicBezTo>
                        <a:pt x="31570" y="-440"/>
                        <a:pt x="61504" y="911"/>
                        <a:pt x="79280" y="3542"/>
                      </a:cubicBezTo>
                      <a:cubicBezTo>
                        <a:pt x="103028" y="7026"/>
                        <a:pt x="126706" y="28214"/>
                        <a:pt x="142775" y="45848"/>
                      </a:cubicBezTo>
                      <a:cubicBezTo>
                        <a:pt x="151805" y="55731"/>
                        <a:pt x="145121" y="71658"/>
                        <a:pt x="131754" y="72369"/>
                      </a:cubicBezTo>
                      <a:lnTo>
                        <a:pt x="0" y="79551"/>
                      </a:lnTo>
                      <a:lnTo>
                        <a:pt x="0" y="20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27" name="Google Shape;1427;p21"/>
              <p:cNvSpPr/>
              <p:nvPr/>
            </p:nvSpPr>
            <p:spPr>
              <a:xfrm>
                <a:off x="10539306" y="5184240"/>
                <a:ext cx="59974" cy="39447"/>
              </a:xfrm>
              <a:custGeom>
                <a:rect b="b" l="l" r="r" t="t"/>
                <a:pathLst>
                  <a:path extrusionOk="0" h="39447" w="59974">
                    <a:moveTo>
                      <a:pt x="18521" y="2497"/>
                    </a:moveTo>
                    <a:cubicBezTo>
                      <a:pt x="18521" y="2497"/>
                      <a:pt x="59974" y="-3121"/>
                      <a:pt x="59974" y="2497"/>
                    </a:cubicBezTo>
                    <a:cubicBezTo>
                      <a:pt x="59974" y="8114"/>
                      <a:pt x="42981" y="31791"/>
                      <a:pt x="32031" y="35488"/>
                    </a:cubicBezTo>
                    <a:cubicBezTo>
                      <a:pt x="21081" y="39115"/>
                      <a:pt x="5296" y="40963"/>
                      <a:pt x="2239" y="37906"/>
                    </a:cubicBezTo>
                    <a:cubicBezTo>
                      <a:pt x="-819" y="34848"/>
                      <a:pt x="-4374" y="18210"/>
                      <a:pt x="18521" y="24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21"/>
              <p:cNvSpPr/>
              <p:nvPr/>
            </p:nvSpPr>
            <p:spPr>
              <a:xfrm>
                <a:off x="11141102" y="5156233"/>
                <a:ext cx="21773" cy="55958"/>
              </a:xfrm>
              <a:custGeom>
                <a:rect b="b" l="l" r="r" t="t"/>
                <a:pathLst>
                  <a:path extrusionOk="0" h="55958" w="21773">
                    <a:moveTo>
                      <a:pt x="16907" y="0"/>
                    </a:moveTo>
                    <a:cubicBezTo>
                      <a:pt x="16907" y="0"/>
                      <a:pt x="1548" y="782"/>
                      <a:pt x="1548" y="8390"/>
                    </a:cubicBezTo>
                    <a:cubicBezTo>
                      <a:pt x="1548" y="15998"/>
                      <a:pt x="-1936" y="46786"/>
                      <a:pt x="1548" y="50270"/>
                    </a:cubicBezTo>
                    <a:cubicBezTo>
                      <a:pt x="5033" y="53754"/>
                      <a:pt x="16907" y="55958"/>
                      <a:pt x="16907" y="55958"/>
                    </a:cubicBezTo>
                    <a:cubicBezTo>
                      <a:pt x="16907" y="55958"/>
                      <a:pt x="27857" y="26450"/>
                      <a:pt x="169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21"/>
              <p:cNvSpPr/>
              <p:nvPr/>
            </p:nvSpPr>
            <p:spPr>
              <a:xfrm rot="-798371">
                <a:off x="10953883" y="5188449"/>
                <a:ext cx="112125" cy="112125"/>
              </a:xfrm>
              <a:custGeom>
                <a:rect b="b" l="l" r="r" t="t"/>
                <a:pathLst>
                  <a:path extrusionOk="0" h="112200" w="112200">
                    <a:moveTo>
                      <a:pt x="112201" y="56100"/>
                    </a:moveTo>
                    <a:cubicBezTo>
                      <a:pt x="112201" y="87084"/>
                      <a:pt x="87084" y="112201"/>
                      <a:pt x="56100" y="112201"/>
                    </a:cubicBezTo>
                    <a:cubicBezTo>
                      <a:pt x="25117" y="112201"/>
                      <a:pt x="0" y="87084"/>
                      <a:pt x="0" y="56100"/>
                    </a:cubicBezTo>
                    <a:cubicBezTo>
                      <a:pt x="0" y="25117"/>
                      <a:pt x="25117" y="0"/>
                      <a:pt x="56100" y="0"/>
                    </a:cubicBezTo>
                    <a:cubicBezTo>
                      <a:pt x="87084" y="0"/>
                      <a:pt x="112201" y="25117"/>
                      <a:pt x="112201" y="561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21"/>
              <p:cNvSpPr/>
              <p:nvPr/>
            </p:nvSpPr>
            <p:spPr>
              <a:xfrm>
                <a:off x="10977833" y="5212973"/>
                <a:ext cx="63992" cy="63992"/>
              </a:xfrm>
              <a:custGeom>
                <a:rect b="b" l="l" r="r" t="t"/>
                <a:pathLst>
                  <a:path extrusionOk="0" h="63992" w="63992">
                    <a:moveTo>
                      <a:pt x="0" y="31996"/>
                    </a:moveTo>
                    <a:cubicBezTo>
                      <a:pt x="0" y="49630"/>
                      <a:pt x="14292" y="63993"/>
                      <a:pt x="31996" y="63993"/>
                    </a:cubicBezTo>
                    <a:cubicBezTo>
                      <a:pt x="49701" y="63993"/>
                      <a:pt x="63993" y="49701"/>
                      <a:pt x="63993" y="31996"/>
                    </a:cubicBezTo>
                    <a:cubicBezTo>
                      <a:pt x="63993" y="14292"/>
                      <a:pt x="49701" y="0"/>
                      <a:pt x="31996" y="0"/>
                    </a:cubicBezTo>
                    <a:cubicBezTo>
                      <a:pt x="14292" y="0"/>
                      <a:pt x="0" y="14292"/>
                      <a:pt x="0" y="319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21"/>
              <p:cNvSpPr/>
              <p:nvPr/>
            </p:nvSpPr>
            <p:spPr>
              <a:xfrm rot="-798371">
                <a:off x="10622740" y="5188492"/>
                <a:ext cx="112125" cy="112125"/>
              </a:xfrm>
              <a:custGeom>
                <a:rect b="b" l="l" r="r" t="t"/>
                <a:pathLst>
                  <a:path extrusionOk="0" h="112200" w="112200">
                    <a:moveTo>
                      <a:pt x="112201" y="56100"/>
                    </a:moveTo>
                    <a:cubicBezTo>
                      <a:pt x="112201" y="87084"/>
                      <a:pt x="87084" y="112201"/>
                      <a:pt x="56100" y="112201"/>
                    </a:cubicBezTo>
                    <a:cubicBezTo>
                      <a:pt x="25117" y="112201"/>
                      <a:pt x="0" y="87084"/>
                      <a:pt x="0" y="56100"/>
                    </a:cubicBezTo>
                    <a:cubicBezTo>
                      <a:pt x="0" y="25117"/>
                      <a:pt x="25117" y="0"/>
                      <a:pt x="56100" y="0"/>
                    </a:cubicBezTo>
                    <a:cubicBezTo>
                      <a:pt x="87084" y="0"/>
                      <a:pt x="112201" y="25117"/>
                      <a:pt x="112201" y="561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21"/>
              <p:cNvSpPr/>
              <p:nvPr/>
            </p:nvSpPr>
            <p:spPr>
              <a:xfrm>
                <a:off x="10646706" y="5212973"/>
                <a:ext cx="63992" cy="63992"/>
              </a:xfrm>
              <a:custGeom>
                <a:rect b="b" l="l" r="r" t="t"/>
                <a:pathLst>
                  <a:path extrusionOk="0" h="63992" w="63992">
                    <a:moveTo>
                      <a:pt x="0" y="31996"/>
                    </a:moveTo>
                    <a:cubicBezTo>
                      <a:pt x="0" y="49630"/>
                      <a:pt x="14292" y="63993"/>
                      <a:pt x="31996" y="63993"/>
                    </a:cubicBezTo>
                    <a:cubicBezTo>
                      <a:pt x="49701" y="63993"/>
                      <a:pt x="63993" y="49701"/>
                      <a:pt x="63993" y="31996"/>
                    </a:cubicBezTo>
                    <a:cubicBezTo>
                      <a:pt x="63993" y="14292"/>
                      <a:pt x="49701" y="0"/>
                      <a:pt x="31996" y="0"/>
                    </a:cubicBezTo>
                    <a:cubicBezTo>
                      <a:pt x="14292" y="0"/>
                      <a:pt x="0" y="14292"/>
                      <a:pt x="0" y="319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33" name="Google Shape;1433;p21"/>
          <p:cNvSpPr txBox="1"/>
          <p:nvPr>
            <p:ph type="title"/>
          </p:nvPr>
        </p:nvSpPr>
        <p:spPr>
          <a:xfrm>
            <a:off x="720000" y="1472250"/>
            <a:ext cx="3279000" cy="123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434" name="Google Shape;1434;p21"/>
          <p:cNvSpPr txBox="1"/>
          <p:nvPr>
            <p:ph idx="1" type="subTitle"/>
          </p:nvPr>
        </p:nvSpPr>
        <p:spPr>
          <a:xfrm>
            <a:off x="720000" y="2627550"/>
            <a:ext cx="32790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6" name="Google Shape;1436;p22"/>
          <p:cNvGrpSpPr/>
          <p:nvPr/>
        </p:nvGrpSpPr>
        <p:grpSpPr>
          <a:xfrm>
            <a:off x="-3130173" y="-2127401"/>
            <a:ext cx="12715044" cy="7270200"/>
            <a:chOff x="-3130173" y="-2127401"/>
            <a:chExt cx="12715044" cy="7270200"/>
          </a:xfrm>
        </p:grpSpPr>
        <p:sp>
          <p:nvSpPr>
            <p:cNvPr id="1437" name="Google Shape;1437;p22"/>
            <p:cNvSpPr/>
            <p:nvPr/>
          </p:nvSpPr>
          <p:spPr>
            <a:xfrm>
              <a:off x="-3130173" y="36442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22"/>
            <p:cNvSpPr/>
            <p:nvPr/>
          </p:nvSpPr>
          <p:spPr>
            <a:xfrm flipH="1" rot="10800000">
              <a:off x="-565575" y="-2127401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39" name="Google Shape;1439;p22"/>
            <p:cNvGrpSpPr/>
            <p:nvPr/>
          </p:nvGrpSpPr>
          <p:grpSpPr>
            <a:xfrm>
              <a:off x="0" y="4608577"/>
              <a:ext cx="9145641" cy="534223"/>
              <a:chOff x="0" y="4608577"/>
              <a:chExt cx="9145641" cy="534223"/>
            </a:xfrm>
          </p:grpSpPr>
          <p:grpSp>
            <p:nvGrpSpPr>
              <p:cNvPr id="1440" name="Google Shape;1440;p22"/>
              <p:cNvGrpSpPr/>
              <p:nvPr/>
            </p:nvGrpSpPr>
            <p:grpSpPr>
              <a:xfrm>
                <a:off x="0" y="4608577"/>
                <a:ext cx="9145641" cy="534223"/>
                <a:chOff x="0" y="4608577"/>
                <a:chExt cx="9145641" cy="534223"/>
              </a:xfrm>
            </p:grpSpPr>
            <p:sp>
              <p:nvSpPr>
                <p:cNvPr id="1441" name="Google Shape;1441;p22"/>
                <p:cNvSpPr/>
                <p:nvPr/>
              </p:nvSpPr>
              <p:spPr>
                <a:xfrm>
                  <a:off x="0" y="4608577"/>
                  <a:ext cx="9145641" cy="534223"/>
                </a:xfrm>
                <a:custGeom>
                  <a:rect b="b" l="l" r="r" t="t"/>
                  <a:pathLst>
                    <a:path extrusionOk="0" h="719492" w="5332735">
                      <a:moveTo>
                        <a:pt x="0" y="0"/>
                      </a:moveTo>
                      <a:lnTo>
                        <a:pt x="5332736" y="0"/>
                      </a:lnTo>
                      <a:lnTo>
                        <a:pt x="5332736" y="719493"/>
                      </a:lnTo>
                      <a:lnTo>
                        <a:pt x="0" y="71949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442" name="Google Shape;1442;p22"/>
                <p:cNvGrpSpPr/>
                <p:nvPr/>
              </p:nvGrpSpPr>
              <p:grpSpPr>
                <a:xfrm>
                  <a:off x="199208" y="4805874"/>
                  <a:ext cx="8745603" cy="54742"/>
                  <a:chOff x="6211719" y="5092027"/>
                  <a:chExt cx="5100369" cy="31925"/>
                </a:xfrm>
              </p:grpSpPr>
              <p:sp>
                <p:nvSpPr>
                  <p:cNvPr id="1443" name="Google Shape;1443;p22"/>
                  <p:cNvSpPr/>
                  <p:nvPr/>
                </p:nvSpPr>
                <p:spPr>
                  <a:xfrm>
                    <a:off x="621171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4" name="Google Shape;1444;p22"/>
                  <p:cNvSpPr/>
                  <p:nvPr/>
                </p:nvSpPr>
                <p:spPr>
                  <a:xfrm>
                    <a:off x="6744352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5" name="Google Shape;1445;p22"/>
                  <p:cNvSpPr/>
                  <p:nvPr/>
                </p:nvSpPr>
                <p:spPr>
                  <a:xfrm>
                    <a:off x="7276986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6" name="Google Shape;1446;p22"/>
                  <p:cNvSpPr/>
                  <p:nvPr/>
                </p:nvSpPr>
                <p:spPr>
                  <a:xfrm>
                    <a:off x="780962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7" name="Google Shape;1447;p22"/>
                  <p:cNvSpPr/>
                  <p:nvPr/>
                </p:nvSpPr>
                <p:spPr>
                  <a:xfrm>
                    <a:off x="834225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8" name="Google Shape;1448;p22"/>
                  <p:cNvSpPr/>
                  <p:nvPr/>
                </p:nvSpPr>
                <p:spPr>
                  <a:xfrm>
                    <a:off x="887488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9" name="Google Shape;1449;p22"/>
                  <p:cNvSpPr/>
                  <p:nvPr/>
                </p:nvSpPr>
                <p:spPr>
                  <a:xfrm>
                    <a:off x="940744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0" name="Google Shape;1450;p22"/>
                  <p:cNvSpPr/>
                  <p:nvPr/>
                </p:nvSpPr>
                <p:spPr>
                  <a:xfrm>
                    <a:off x="994008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1" name="Google Shape;1451;p22"/>
                  <p:cNvSpPr/>
                  <p:nvPr/>
                </p:nvSpPr>
                <p:spPr>
                  <a:xfrm>
                    <a:off x="1047271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2" name="Google Shape;1452;p22"/>
                  <p:cNvSpPr/>
                  <p:nvPr/>
                </p:nvSpPr>
                <p:spPr>
                  <a:xfrm>
                    <a:off x="1100535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453" name="Google Shape;1453;p22"/>
              <p:cNvSpPr/>
              <p:nvPr/>
            </p:nvSpPr>
            <p:spPr>
              <a:xfrm>
                <a:off x="0" y="4608577"/>
                <a:ext cx="9145641" cy="84576"/>
              </a:xfrm>
              <a:custGeom>
                <a:rect b="b" l="l" r="r" t="t"/>
                <a:pathLst>
                  <a:path extrusionOk="0" h="113907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113907"/>
                    </a:lnTo>
                    <a:lnTo>
                      <a:pt x="0" y="113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22"/>
            <p:cNvGrpSpPr/>
            <p:nvPr/>
          </p:nvGrpSpPr>
          <p:grpSpPr>
            <a:xfrm>
              <a:off x="8430772" y="2626318"/>
              <a:ext cx="984465" cy="1977674"/>
              <a:chOff x="-3" y="2434718"/>
              <a:chExt cx="984465" cy="1977674"/>
            </a:xfrm>
          </p:grpSpPr>
          <p:sp>
            <p:nvSpPr>
              <p:cNvPr id="1455" name="Google Shape;1455;p22"/>
              <p:cNvSpPr/>
              <p:nvPr/>
            </p:nvSpPr>
            <p:spPr>
              <a:xfrm>
                <a:off x="-3" y="2434718"/>
                <a:ext cx="984465" cy="1977674"/>
              </a:xfrm>
              <a:custGeom>
                <a:rect b="b" l="l" r="r" t="t"/>
                <a:pathLst>
                  <a:path extrusionOk="0" h="1098708" w="546925">
                    <a:moveTo>
                      <a:pt x="0" y="0"/>
                    </a:moveTo>
                    <a:lnTo>
                      <a:pt x="546926" y="0"/>
                    </a:lnTo>
                    <a:lnTo>
                      <a:pt x="546926" y="1098709"/>
                    </a:lnTo>
                    <a:lnTo>
                      <a:pt x="0" y="109870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2"/>
              <p:cNvSpPr/>
              <p:nvPr/>
            </p:nvSpPr>
            <p:spPr>
              <a:xfrm>
                <a:off x="87736" y="2623571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2"/>
              <p:cNvSpPr/>
              <p:nvPr/>
            </p:nvSpPr>
            <p:spPr>
              <a:xfrm>
                <a:off x="294571" y="2623571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22"/>
              <p:cNvSpPr/>
              <p:nvPr/>
            </p:nvSpPr>
            <p:spPr>
              <a:xfrm>
                <a:off x="501408" y="2623571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22"/>
              <p:cNvSpPr/>
              <p:nvPr/>
            </p:nvSpPr>
            <p:spPr>
              <a:xfrm>
                <a:off x="708245" y="2623571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22"/>
              <p:cNvSpPr/>
              <p:nvPr/>
            </p:nvSpPr>
            <p:spPr>
              <a:xfrm>
                <a:off x="87736" y="2823394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2"/>
              <p:cNvSpPr/>
              <p:nvPr/>
            </p:nvSpPr>
            <p:spPr>
              <a:xfrm>
                <a:off x="294571" y="2823394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2"/>
              <p:cNvSpPr/>
              <p:nvPr/>
            </p:nvSpPr>
            <p:spPr>
              <a:xfrm>
                <a:off x="501408" y="2823394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2"/>
              <p:cNvSpPr/>
              <p:nvPr/>
            </p:nvSpPr>
            <p:spPr>
              <a:xfrm>
                <a:off x="708245" y="2823394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2"/>
              <p:cNvSpPr/>
              <p:nvPr/>
            </p:nvSpPr>
            <p:spPr>
              <a:xfrm>
                <a:off x="87736" y="302338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2"/>
              <p:cNvSpPr/>
              <p:nvPr/>
            </p:nvSpPr>
            <p:spPr>
              <a:xfrm>
                <a:off x="294571" y="302338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2"/>
              <p:cNvSpPr/>
              <p:nvPr/>
            </p:nvSpPr>
            <p:spPr>
              <a:xfrm>
                <a:off x="501408" y="302338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22"/>
              <p:cNvSpPr/>
              <p:nvPr/>
            </p:nvSpPr>
            <p:spPr>
              <a:xfrm>
                <a:off x="708245" y="302338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22"/>
              <p:cNvSpPr/>
              <p:nvPr/>
            </p:nvSpPr>
            <p:spPr>
              <a:xfrm>
                <a:off x="87736" y="3223208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22"/>
              <p:cNvSpPr/>
              <p:nvPr/>
            </p:nvSpPr>
            <p:spPr>
              <a:xfrm>
                <a:off x="294571" y="3223208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2"/>
              <p:cNvSpPr/>
              <p:nvPr/>
            </p:nvSpPr>
            <p:spPr>
              <a:xfrm>
                <a:off x="501408" y="3223208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1" name="Google Shape;1471;p22"/>
              <p:cNvSpPr/>
              <p:nvPr/>
            </p:nvSpPr>
            <p:spPr>
              <a:xfrm>
                <a:off x="708245" y="3223208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2" name="Google Shape;1472;p22"/>
              <p:cNvSpPr/>
              <p:nvPr/>
            </p:nvSpPr>
            <p:spPr>
              <a:xfrm>
                <a:off x="87736" y="3423202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2"/>
              <p:cNvSpPr/>
              <p:nvPr/>
            </p:nvSpPr>
            <p:spPr>
              <a:xfrm>
                <a:off x="294571" y="3423202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2"/>
              <p:cNvSpPr/>
              <p:nvPr/>
            </p:nvSpPr>
            <p:spPr>
              <a:xfrm>
                <a:off x="501408" y="3423202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2"/>
              <p:cNvSpPr/>
              <p:nvPr/>
            </p:nvSpPr>
            <p:spPr>
              <a:xfrm>
                <a:off x="708245" y="3423202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2"/>
              <p:cNvSpPr/>
              <p:nvPr/>
            </p:nvSpPr>
            <p:spPr>
              <a:xfrm>
                <a:off x="87736" y="3623023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2"/>
              <p:cNvSpPr/>
              <p:nvPr/>
            </p:nvSpPr>
            <p:spPr>
              <a:xfrm>
                <a:off x="294571" y="3623023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2"/>
              <p:cNvSpPr/>
              <p:nvPr/>
            </p:nvSpPr>
            <p:spPr>
              <a:xfrm>
                <a:off x="501408" y="3623023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2"/>
              <p:cNvSpPr/>
              <p:nvPr/>
            </p:nvSpPr>
            <p:spPr>
              <a:xfrm>
                <a:off x="708245" y="3623023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2"/>
              <p:cNvSpPr/>
              <p:nvPr/>
            </p:nvSpPr>
            <p:spPr>
              <a:xfrm>
                <a:off x="87736" y="382301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2"/>
              <p:cNvSpPr/>
              <p:nvPr/>
            </p:nvSpPr>
            <p:spPr>
              <a:xfrm>
                <a:off x="294571" y="382301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2"/>
              <p:cNvSpPr/>
              <p:nvPr/>
            </p:nvSpPr>
            <p:spPr>
              <a:xfrm>
                <a:off x="501408" y="382301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2"/>
              <p:cNvSpPr/>
              <p:nvPr/>
            </p:nvSpPr>
            <p:spPr>
              <a:xfrm>
                <a:off x="708245" y="382301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2"/>
              <p:cNvSpPr/>
              <p:nvPr/>
            </p:nvSpPr>
            <p:spPr>
              <a:xfrm>
                <a:off x="87736" y="4022839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2"/>
              <p:cNvSpPr/>
              <p:nvPr/>
            </p:nvSpPr>
            <p:spPr>
              <a:xfrm>
                <a:off x="294571" y="4022839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2"/>
              <p:cNvSpPr/>
              <p:nvPr/>
            </p:nvSpPr>
            <p:spPr>
              <a:xfrm>
                <a:off x="501408" y="4022839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2"/>
              <p:cNvSpPr/>
              <p:nvPr/>
            </p:nvSpPr>
            <p:spPr>
              <a:xfrm>
                <a:off x="708245" y="4022839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22"/>
            <p:cNvGrpSpPr/>
            <p:nvPr/>
          </p:nvGrpSpPr>
          <p:grpSpPr>
            <a:xfrm flipH="1">
              <a:off x="4647568" y="4526332"/>
              <a:ext cx="1036190" cy="494122"/>
              <a:chOff x="6254310" y="4961498"/>
              <a:chExt cx="749071" cy="357205"/>
            </a:xfrm>
          </p:grpSpPr>
          <p:sp>
            <p:nvSpPr>
              <p:cNvPr id="1489" name="Google Shape;1489;p22"/>
              <p:cNvSpPr/>
              <p:nvPr/>
            </p:nvSpPr>
            <p:spPr>
              <a:xfrm>
                <a:off x="6275909" y="4961498"/>
                <a:ext cx="708346" cy="310063"/>
              </a:xfrm>
              <a:custGeom>
                <a:rect b="b" l="l" r="r" t="t"/>
                <a:pathLst>
                  <a:path extrusionOk="0" h="310063" w="708346">
                    <a:moveTo>
                      <a:pt x="681255" y="310064"/>
                    </a:moveTo>
                    <a:lnTo>
                      <a:pt x="10966" y="310064"/>
                    </a:lnTo>
                    <a:cubicBezTo>
                      <a:pt x="10966" y="310064"/>
                      <a:pt x="-13707" y="235975"/>
                      <a:pt x="10966" y="211302"/>
                    </a:cubicBezTo>
                    <a:cubicBezTo>
                      <a:pt x="35638" y="186629"/>
                      <a:pt x="150115" y="157406"/>
                      <a:pt x="156869" y="150722"/>
                    </a:cubicBezTo>
                    <a:cubicBezTo>
                      <a:pt x="163624" y="144038"/>
                      <a:pt x="253356" y="27287"/>
                      <a:pt x="269070" y="11573"/>
                    </a:cubicBezTo>
                    <a:cubicBezTo>
                      <a:pt x="284784" y="-4141"/>
                      <a:pt x="625866" y="-3572"/>
                      <a:pt x="654591" y="11573"/>
                    </a:cubicBezTo>
                    <a:cubicBezTo>
                      <a:pt x="665755" y="17475"/>
                      <a:pt x="700311" y="204689"/>
                      <a:pt x="708203" y="280272"/>
                    </a:cubicBezTo>
                    <a:cubicBezTo>
                      <a:pt x="709838" y="296270"/>
                      <a:pt x="697324" y="310064"/>
                      <a:pt x="681255" y="3100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2"/>
              <p:cNvSpPr/>
              <p:nvPr/>
            </p:nvSpPr>
            <p:spPr>
              <a:xfrm>
                <a:off x="6395307" y="4961498"/>
                <a:ext cx="571811" cy="167164"/>
              </a:xfrm>
              <a:custGeom>
                <a:rect b="b" l="l" r="r" t="t"/>
                <a:pathLst>
                  <a:path extrusionOk="0" h="167164" w="571811">
                    <a:moveTo>
                      <a:pt x="0" y="164658"/>
                    </a:moveTo>
                    <a:cubicBezTo>
                      <a:pt x="19909" y="158045"/>
                      <a:pt x="35125" y="153068"/>
                      <a:pt x="37471" y="150722"/>
                    </a:cubicBezTo>
                    <a:cubicBezTo>
                      <a:pt x="44226" y="143967"/>
                      <a:pt x="133958" y="27287"/>
                      <a:pt x="149672" y="11573"/>
                    </a:cubicBezTo>
                    <a:cubicBezTo>
                      <a:pt x="165386" y="-4141"/>
                      <a:pt x="506468" y="-3572"/>
                      <a:pt x="535193" y="11573"/>
                    </a:cubicBezTo>
                    <a:cubicBezTo>
                      <a:pt x="542233" y="15270"/>
                      <a:pt x="558657" y="91635"/>
                      <a:pt x="571812" y="166365"/>
                    </a:cubicBezTo>
                    <a:cubicBezTo>
                      <a:pt x="453211" y="168427"/>
                      <a:pt x="142988" y="166009"/>
                      <a:pt x="0" y="1646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91" name="Google Shape;1491;p22"/>
              <p:cNvGrpSpPr/>
              <p:nvPr/>
            </p:nvGrpSpPr>
            <p:grpSpPr>
              <a:xfrm>
                <a:off x="6457451" y="4978709"/>
                <a:ext cx="489261" cy="124694"/>
                <a:chOff x="6457451" y="4978709"/>
                <a:chExt cx="489261" cy="124694"/>
              </a:xfrm>
            </p:grpSpPr>
            <p:sp>
              <p:nvSpPr>
                <p:cNvPr id="1492" name="Google Shape;1492;p22"/>
                <p:cNvSpPr/>
                <p:nvPr/>
              </p:nvSpPr>
              <p:spPr>
                <a:xfrm>
                  <a:off x="6457451" y="4980324"/>
                  <a:ext cx="193116" cy="123008"/>
                </a:xfrm>
                <a:custGeom>
                  <a:rect b="b" l="l" r="r" t="t"/>
                  <a:pathLst>
                    <a:path extrusionOk="0" h="123008" w="193116">
                      <a:moveTo>
                        <a:pt x="162897" y="123008"/>
                      </a:moveTo>
                      <a:lnTo>
                        <a:pt x="0" y="123008"/>
                      </a:lnTo>
                      <a:cubicBezTo>
                        <a:pt x="0" y="123008"/>
                        <a:pt x="79920" y="15856"/>
                        <a:pt x="112201" y="7395"/>
                      </a:cubicBezTo>
                      <a:cubicBezTo>
                        <a:pt x="125568" y="3840"/>
                        <a:pt x="155858" y="1493"/>
                        <a:pt x="193116" y="0"/>
                      </a:cubicBezTo>
                      <a:lnTo>
                        <a:pt x="162897" y="12300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3" name="Google Shape;1493;p22"/>
                <p:cNvSpPr/>
                <p:nvPr/>
              </p:nvSpPr>
              <p:spPr>
                <a:xfrm>
                  <a:off x="6645946" y="4978709"/>
                  <a:ext cx="149529" cy="124694"/>
                </a:xfrm>
                <a:custGeom>
                  <a:rect b="b" l="l" r="r" t="t"/>
                  <a:pathLst>
                    <a:path extrusionOk="0" h="124694" w="149529">
                      <a:moveTo>
                        <a:pt x="0" y="124624"/>
                      </a:moveTo>
                      <a:cubicBezTo>
                        <a:pt x="3768" y="99595"/>
                        <a:pt x="15358" y="24084"/>
                        <a:pt x="19980" y="1117"/>
                      </a:cubicBezTo>
                      <a:cubicBezTo>
                        <a:pt x="58518" y="-20"/>
                        <a:pt x="102602" y="-305"/>
                        <a:pt x="142846" y="335"/>
                      </a:cubicBezTo>
                      <a:lnTo>
                        <a:pt x="149530" y="124695"/>
                      </a:lnTo>
                      <a:lnTo>
                        <a:pt x="0" y="1246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4" name="Google Shape;1494;p22"/>
                <p:cNvSpPr/>
                <p:nvPr/>
              </p:nvSpPr>
              <p:spPr>
                <a:xfrm>
                  <a:off x="6810052" y="4979328"/>
                  <a:ext cx="136660" cy="123932"/>
                </a:xfrm>
                <a:custGeom>
                  <a:rect b="b" l="l" r="r" t="t"/>
                  <a:pathLst>
                    <a:path extrusionOk="0" h="123932" w="136660">
                      <a:moveTo>
                        <a:pt x="71" y="0"/>
                      </a:moveTo>
                      <a:cubicBezTo>
                        <a:pt x="54892" y="1280"/>
                        <a:pt x="98336" y="4124"/>
                        <a:pt x="103028" y="8319"/>
                      </a:cubicBezTo>
                      <a:cubicBezTo>
                        <a:pt x="115400" y="19269"/>
                        <a:pt x="136660" y="123933"/>
                        <a:pt x="136660" y="123933"/>
                      </a:cubicBezTo>
                      <a:lnTo>
                        <a:pt x="7110" y="123933"/>
                      </a:lnTo>
                      <a:cubicBezTo>
                        <a:pt x="6613" y="97483"/>
                        <a:pt x="4906" y="3356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95" name="Google Shape;1495;p22"/>
              <p:cNvGrpSpPr/>
              <p:nvPr/>
            </p:nvGrpSpPr>
            <p:grpSpPr>
              <a:xfrm>
                <a:off x="6374616" y="5204654"/>
                <a:ext cx="114049" cy="114049"/>
                <a:chOff x="6374616" y="5204654"/>
                <a:chExt cx="114049" cy="114049"/>
              </a:xfrm>
            </p:grpSpPr>
            <p:sp>
              <p:nvSpPr>
                <p:cNvPr id="1496" name="Google Shape;1496;p22"/>
                <p:cNvSpPr/>
                <p:nvPr/>
              </p:nvSpPr>
              <p:spPr>
                <a:xfrm>
                  <a:off x="6374616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7" name="Google Shape;1497;p22"/>
                <p:cNvSpPr/>
                <p:nvPr/>
              </p:nvSpPr>
              <p:spPr>
                <a:xfrm>
                  <a:off x="6399075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98" name="Google Shape;1498;p22"/>
              <p:cNvGrpSpPr/>
              <p:nvPr/>
            </p:nvGrpSpPr>
            <p:grpSpPr>
              <a:xfrm>
                <a:off x="6789361" y="5204654"/>
                <a:ext cx="114049" cy="114049"/>
                <a:chOff x="6789361" y="5204654"/>
                <a:chExt cx="114049" cy="114049"/>
              </a:xfrm>
            </p:grpSpPr>
            <p:sp>
              <p:nvSpPr>
                <p:cNvPr id="1499" name="Google Shape;1499;p22"/>
                <p:cNvSpPr/>
                <p:nvPr/>
              </p:nvSpPr>
              <p:spPr>
                <a:xfrm>
                  <a:off x="6789361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0" name="Google Shape;1500;p22"/>
                <p:cNvSpPr/>
                <p:nvPr/>
              </p:nvSpPr>
              <p:spPr>
                <a:xfrm>
                  <a:off x="6813891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01" name="Google Shape;1501;p22"/>
              <p:cNvSpPr/>
              <p:nvPr/>
            </p:nvSpPr>
            <p:spPr>
              <a:xfrm>
                <a:off x="6930216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9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2"/>
              <p:cNvSpPr/>
              <p:nvPr/>
            </p:nvSpPr>
            <p:spPr>
              <a:xfrm>
                <a:off x="6254310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8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2"/>
              <p:cNvSpPr/>
              <p:nvPr/>
            </p:nvSpPr>
            <p:spPr>
              <a:xfrm>
                <a:off x="6962355" y="5157157"/>
                <a:ext cx="28938" cy="40244"/>
              </a:xfrm>
              <a:custGeom>
                <a:rect b="b" l="l" r="r" t="t"/>
                <a:pathLst>
                  <a:path extrusionOk="0" h="40244" w="28938">
                    <a:moveTo>
                      <a:pt x="22753" y="0"/>
                    </a:moveTo>
                    <a:cubicBezTo>
                      <a:pt x="26169" y="0"/>
                      <a:pt x="28939" y="2770"/>
                      <a:pt x="28939" y="6186"/>
                    </a:cubicBezTo>
                    <a:lnTo>
                      <a:pt x="28939" y="34058"/>
                    </a:lnTo>
                    <a:cubicBezTo>
                      <a:pt x="28939" y="37475"/>
                      <a:pt x="26169" y="40244"/>
                      <a:pt x="22753" y="40244"/>
                    </a:cubicBezTo>
                    <a:lnTo>
                      <a:pt x="6186" y="40244"/>
                    </a:lnTo>
                    <a:cubicBezTo>
                      <a:pt x="2770" y="40244"/>
                      <a:pt x="0" y="37475"/>
                      <a:pt x="0" y="34058"/>
                    </a:cubicBezTo>
                    <a:lnTo>
                      <a:pt x="0" y="6186"/>
                    </a:lnTo>
                    <a:cubicBezTo>
                      <a:pt x="0" y="2769"/>
                      <a:pt x="2770" y="0"/>
                      <a:pt x="6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2"/>
              <p:cNvSpPr/>
              <p:nvPr/>
            </p:nvSpPr>
            <p:spPr>
              <a:xfrm>
                <a:off x="6269170" y="5177635"/>
                <a:ext cx="47141" cy="21615"/>
              </a:xfrm>
              <a:custGeom>
                <a:rect b="b" l="l" r="r" t="t"/>
                <a:pathLst>
                  <a:path extrusionOk="0" h="21615" w="47141">
                    <a:moveTo>
                      <a:pt x="10808" y="0"/>
                    </a:moveTo>
                    <a:lnTo>
                      <a:pt x="36334" y="0"/>
                    </a:lnTo>
                    <a:cubicBezTo>
                      <a:pt x="42306" y="0"/>
                      <a:pt x="47141" y="4835"/>
                      <a:pt x="47141" y="10808"/>
                    </a:cubicBezTo>
                    <a:cubicBezTo>
                      <a:pt x="47141" y="16780"/>
                      <a:pt x="42306" y="21615"/>
                      <a:pt x="36334" y="21615"/>
                    </a:cubicBezTo>
                    <a:lnTo>
                      <a:pt x="10808" y="21615"/>
                    </a:lnTo>
                    <a:cubicBezTo>
                      <a:pt x="4835" y="21615"/>
                      <a:pt x="0" y="16780"/>
                      <a:pt x="0" y="10808"/>
                    </a:cubicBezTo>
                    <a:cubicBezTo>
                      <a:pt x="0" y="4835"/>
                      <a:pt x="4835" y="0"/>
                      <a:pt x="108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5" name="Google Shape;1505;p22"/>
            <p:cNvGrpSpPr/>
            <p:nvPr/>
          </p:nvGrpSpPr>
          <p:grpSpPr>
            <a:xfrm>
              <a:off x="6392184" y="4471197"/>
              <a:ext cx="1312007" cy="549286"/>
              <a:chOff x="7085447" y="4529933"/>
              <a:chExt cx="969129" cy="405736"/>
            </a:xfrm>
          </p:grpSpPr>
          <p:sp>
            <p:nvSpPr>
              <p:cNvPr id="1506" name="Google Shape;1506;p22"/>
              <p:cNvSpPr/>
              <p:nvPr/>
            </p:nvSpPr>
            <p:spPr>
              <a:xfrm>
                <a:off x="7085447" y="4529933"/>
                <a:ext cx="969129" cy="342290"/>
              </a:xfrm>
              <a:custGeom>
                <a:rect b="b" l="l" r="r" t="t"/>
                <a:pathLst>
                  <a:path extrusionOk="0" h="342290" w="969129">
                    <a:moveTo>
                      <a:pt x="28215" y="32376"/>
                    </a:moveTo>
                    <a:cubicBezTo>
                      <a:pt x="34401" y="14955"/>
                      <a:pt x="50755" y="3437"/>
                      <a:pt x="69241" y="3152"/>
                    </a:cubicBezTo>
                    <a:cubicBezTo>
                      <a:pt x="191255" y="1659"/>
                      <a:pt x="650367" y="-3318"/>
                      <a:pt x="673760" y="3508"/>
                    </a:cubicBezTo>
                    <a:cubicBezTo>
                      <a:pt x="700709" y="11400"/>
                      <a:pt x="786317" y="122392"/>
                      <a:pt x="808501" y="144576"/>
                    </a:cubicBezTo>
                    <a:cubicBezTo>
                      <a:pt x="830685" y="166760"/>
                      <a:pt x="935278" y="168325"/>
                      <a:pt x="954333" y="203236"/>
                    </a:cubicBezTo>
                    <a:cubicBezTo>
                      <a:pt x="973389" y="238077"/>
                      <a:pt x="971754" y="322121"/>
                      <a:pt x="962226" y="331649"/>
                    </a:cubicBezTo>
                    <a:cubicBezTo>
                      <a:pt x="952698" y="341176"/>
                      <a:pt x="69028" y="349851"/>
                      <a:pt x="50755" y="331649"/>
                    </a:cubicBezTo>
                    <a:cubicBezTo>
                      <a:pt x="32552" y="313446"/>
                      <a:pt x="12715" y="315793"/>
                      <a:pt x="1622" y="212764"/>
                    </a:cubicBezTo>
                    <a:cubicBezTo>
                      <a:pt x="-5914" y="142585"/>
                      <a:pt x="14492" y="70914"/>
                      <a:pt x="28215" y="323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2"/>
              <p:cNvSpPr/>
              <p:nvPr/>
            </p:nvSpPr>
            <p:spPr>
              <a:xfrm>
                <a:off x="7457659" y="4545528"/>
                <a:ext cx="178397" cy="309938"/>
              </a:xfrm>
              <a:custGeom>
                <a:rect b="b" l="l" r="r" t="t"/>
                <a:pathLst>
                  <a:path extrusionOk="0" h="309938" w="178397">
                    <a:moveTo>
                      <a:pt x="154720" y="0"/>
                    </a:moveTo>
                    <a:cubicBezTo>
                      <a:pt x="167797" y="0"/>
                      <a:pt x="178398" y="10601"/>
                      <a:pt x="178398" y="23677"/>
                    </a:cubicBezTo>
                    <a:lnTo>
                      <a:pt x="178398" y="286261"/>
                    </a:lnTo>
                    <a:cubicBezTo>
                      <a:pt x="178398" y="299338"/>
                      <a:pt x="167797" y="309938"/>
                      <a:pt x="154720" y="309938"/>
                    </a:cubicBezTo>
                    <a:lnTo>
                      <a:pt x="23677" y="309938"/>
                    </a:lnTo>
                    <a:cubicBezTo>
                      <a:pt x="10601" y="309938"/>
                      <a:pt x="0" y="299338"/>
                      <a:pt x="0" y="286261"/>
                    </a:cubicBezTo>
                    <a:lnTo>
                      <a:pt x="0" y="23677"/>
                    </a:lnTo>
                    <a:cubicBezTo>
                      <a:pt x="0" y="10601"/>
                      <a:pt x="10601" y="0"/>
                      <a:pt x="236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2"/>
              <p:cNvSpPr/>
              <p:nvPr/>
            </p:nvSpPr>
            <p:spPr>
              <a:xfrm>
                <a:off x="7095175" y="4795243"/>
                <a:ext cx="959365" cy="76981"/>
              </a:xfrm>
              <a:custGeom>
                <a:rect b="b" l="l" r="r" t="t"/>
                <a:pathLst>
                  <a:path extrusionOk="0" h="76981" w="959365">
                    <a:moveTo>
                      <a:pt x="0" y="0"/>
                    </a:moveTo>
                    <a:cubicBezTo>
                      <a:pt x="11305" y="50412"/>
                      <a:pt x="26664" y="51976"/>
                      <a:pt x="41027" y="66339"/>
                    </a:cubicBezTo>
                    <a:cubicBezTo>
                      <a:pt x="59229" y="84542"/>
                      <a:pt x="942970" y="75867"/>
                      <a:pt x="952498" y="66339"/>
                    </a:cubicBezTo>
                    <a:cubicBezTo>
                      <a:pt x="957973" y="60864"/>
                      <a:pt x="960746" y="31072"/>
                      <a:pt x="958684" y="0"/>
                    </a:cubicBez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09" name="Google Shape;1509;p22"/>
              <p:cNvGrpSpPr/>
              <p:nvPr/>
            </p:nvGrpSpPr>
            <p:grpSpPr>
              <a:xfrm>
                <a:off x="7832403" y="4798104"/>
                <a:ext cx="134298" cy="134298"/>
                <a:chOff x="7832403" y="4798104"/>
                <a:chExt cx="134298" cy="134298"/>
              </a:xfrm>
            </p:grpSpPr>
            <p:sp>
              <p:nvSpPr>
                <p:cNvPr id="1510" name="Google Shape;1510;p22"/>
                <p:cNvSpPr/>
                <p:nvPr/>
              </p:nvSpPr>
              <p:spPr>
                <a:xfrm rot="-4847797">
                  <a:off x="7841012" y="4806714"/>
                  <a:ext cx="117079" cy="117079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1" name="Google Shape;1511;p22"/>
                <p:cNvSpPr/>
                <p:nvPr/>
              </p:nvSpPr>
              <p:spPr>
                <a:xfrm>
                  <a:off x="7866360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12" name="Google Shape;1512;p22"/>
              <p:cNvGrpSpPr/>
              <p:nvPr/>
            </p:nvGrpSpPr>
            <p:grpSpPr>
              <a:xfrm>
                <a:off x="7210291" y="4794935"/>
                <a:ext cx="140735" cy="140735"/>
                <a:chOff x="7210291" y="4794935"/>
                <a:chExt cx="140735" cy="140735"/>
              </a:xfrm>
            </p:grpSpPr>
            <p:sp>
              <p:nvSpPr>
                <p:cNvPr id="1513" name="Google Shape;1513;p22"/>
                <p:cNvSpPr/>
                <p:nvPr/>
              </p:nvSpPr>
              <p:spPr>
                <a:xfrm rot="-4601629">
                  <a:off x="7222180" y="4806824"/>
                  <a:ext cx="116956" cy="116956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4" name="Google Shape;1514;p22"/>
                <p:cNvSpPr/>
                <p:nvPr/>
              </p:nvSpPr>
              <p:spPr>
                <a:xfrm>
                  <a:off x="7247478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15" name="Google Shape;1515;p22"/>
              <p:cNvGrpSpPr/>
              <p:nvPr/>
            </p:nvGrpSpPr>
            <p:grpSpPr>
              <a:xfrm>
                <a:off x="7087141" y="4555767"/>
                <a:ext cx="810788" cy="122012"/>
                <a:chOff x="7087141" y="4555767"/>
                <a:chExt cx="810788" cy="122012"/>
              </a:xfrm>
            </p:grpSpPr>
            <p:sp>
              <p:nvSpPr>
                <p:cNvPr id="1516" name="Google Shape;1516;p22"/>
                <p:cNvSpPr/>
                <p:nvPr/>
              </p:nvSpPr>
              <p:spPr>
                <a:xfrm>
                  <a:off x="729433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7" name="Google Shape;1517;p22"/>
                <p:cNvSpPr/>
                <p:nvPr/>
              </p:nvSpPr>
              <p:spPr>
                <a:xfrm>
                  <a:off x="738065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8" name="Google Shape;1518;p22"/>
                <p:cNvSpPr/>
                <p:nvPr/>
              </p:nvSpPr>
              <p:spPr>
                <a:xfrm>
                  <a:off x="7208016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9" name="Google Shape;1519;p22"/>
                <p:cNvSpPr/>
                <p:nvPr/>
              </p:nvSpPr>
              <p:spPr>
                <a:xfrm>
                  <a:off x="7756317" y="4555838"/>
                  <a:ext cx="141612" cy="121941"/>
                </a:xfrm>
                <a:custGeom>
                  <a:rect b="b" l="l" r="r" t="t"/>
                  <a:pathLst>
                    <a:path extrusionOk="0" h="121941" w="141612">
                      <a:moveTo>
                        <a:pt x="36451" y="109143"/>
                      </a:moveTo>
                      <a:cubicBezTo>
                        <a:pt x="39864" y="116894"/>
                        <a:pt x="47472" y="121942"/>
                        <a:pt x="55933" y="121942"/>
                      </a:cubicBezTo>
                      <a:lnTo>
                        <a:pt x="141613" y="121942"/>
                      </a:lnTo>
                      <a:cubicBezTo>
                        <a:pt x="140048" y="120875"/>
                        <a:pt x="138697" y="119809"/>
                        <a:pt x="137560" y="118742"/>
                      </a:cubicBezTo>
                      <a:cubicBezTo>
                        <a:pt x="120922" y="102104"/>
                        <a:pt x="68661" y="35623"/>
                        <a:pt x="32185" y="0"/>
                      </a:cubicBezTo>
                      <a:lnTo>
                        <a:pt x="21306" y="0"/>
                      </a:lnTo>
                      <a:cubicBezTo>
                        <a:pt x="5948" y="0"/>
                        <a:pt x="-4362" y="15785"/>
                        <a:pt x="1824" y="29792"/>
                      </a:cubicBezTo>
                      <a:lnTo>
                        <a:pt x="36522" y="10914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0" name="Google Shape;1520;p22"/>
                <p:cNvSpPr/>
                <p:nvPr/>
              </p:nvSpPr>
              <p:spPr>
                <a:xfrm>
                  <a:off x="7087141" y="4555838"/>
                  <a:ext cx="107365" cy="121941"/>
                </a:xfrm>
                <a:custGeom>
                  <a:rect b="b" l="l" r="r" t="t"/>
                  <a:pathLst>
                    <a:path extrusionOk="0" h="121941" w="107365">
                      <a:moveTo>
                        <a:pt x="107295" y="28584"/>
                      </a:moveTo>
                      <a:cubicBezTo>
                        <a:pt x="107295" y="12799"/>
                        <a:pt x="94496" y="0"/>
                        <a:pt x="78711" y="0"/>
                      </a:cubicBezTo>
                      <a:lnTo>
                        <a:pt x="29508" y="0"/>
                      </a:lnTo>
                      <a:cubicBezTo>
                        <a:pt x="28370" y="2062"/>
                        <a:pt x="27375" y="4195"/>
                        <a:pt x="26593" y="6470"/>
                      </a:cubicBezTo>
                      <a:cubicBezTo>
                        <a:pt x="17136" y="32992"/>
                        <a:pt x="4480" y="75298"/>
                        <a:pt x="0" y="121942"/>
                      </a:cubicBezTo>
                      <a:lnTo>
                        <a:pt x="78782" y="121942"/>
                      </a:lnTo>
                      <a:cubicBezTo>
                        <a:pt x="94567" y="121942"/>
                        <a:pt x="107366" y="109143"/>
                        <a:pt x="107366" y="93358"/>
                      </a:cubicBezTo>
                      <a:lnTo>
                        <a:pt x="107366" y="2858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1" name="Google Shape;1521;p22"/>
                <p:cNvSpPr/>
                <p:nvPr/>
              </p:nvSpPr>
              <p:spPr>
                <a:xfrm>
                  <a:off x="746704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2" name="Google Shape;1522;p22"/>
                <p:cNvSpPr/>
                <p:nvPr/>
              </p:nvSpPr>
              <p:spPr>
                <a:xfrm>
                  <a:off x="7639754" y="4555767"/>
                  <a:ext cx="127846" cy="122012"/>
                </a:xfrm>
                <a:custGeom>
                  <a:rect b="b" l="l" r="r" t="t"/>
                  <a:pathLst>
                    <a:path extrusionOk="0" h="122012" w="127846">
                      <a:moveTo>
                        <a:pt x="74800" y="71"/>
                      </a:moveTo>
                      <a:lnTo>
                        <a:pt x="24815" y="71"/>
                      </a:lnTo>
                      <a:cubicBezTo>
                        <a:pt x="11092" y="71"/>
                        <a:pt x="0" y="11163"/>
                        <a:pt x="0" y="24886"/>
                      </a:cubicBezTo>
                      <a:lnTo>
                        <a:pt x="0" y="97198"/>
                      </a:lnTo>
                      <a:cubicBezTo>
                        <a:pt x="0" y="110921"/>
                        <a:pt x="11092" y="122013"/>
                        <a:pt x="24815" y="122013"/>
                      </a:cubicBezTo>
                      <a:lnTo>
                        <a:pt x="102957" y="122013"/>
                      </a:lnTo>
                      <a:cubicBezTo>
                        <a:pt x="120449" y="122013"/>
                        <a:pt x="132465" y="104450"/>
                        <a:pt x="126137" y="88168"/>
                      </a:cubicBezTo>
                      <a:lnTo>
                        <a:pt x="97980" y="15856"/>
                      </a:lnTo>
                      <a:cubicBezTo>
                        <a:pt x="94283" y="6328"/>
                        <a:pt x="85039" y="0"/>
                        <a:pt x="7480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3" name="Google Shape;1523;p22"/>
                <p:cNvSpPr/>
                <p:nvPr/>
              </p:nvSpPr>
              <p:spPr>
                <a:xfrm>
                  <a:off x="755336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699" y="0"/>
                        <a:pt x="72809" y="11110"/>
                        <a:pt x="72809" y="24815"/>
                      </a:cubicBezTo>
                      <a:lnTo>
                        <a:pt x="72809" y="97127"/>
                      </a:lnTo>
                      <a:cubicBezTo>
                        <a:pt x="72809" y="110832"/>
                        <a:pt x="61699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24" name="Google Shape;1524;p22"/>
              <p:cNvSpPr/>
              <p:nvPr/>
            </p:nvSpPr>
            <p:spPr>
              <a:xfrm>
                <a:off x="7095175" y="4711625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2"/>
              <p:cNvSpPr/>
              <p:nvPr/>
            </p:nvSpPr>
            <p:spPr>
              <a:xfrm>
                <a:off x="7095175" y="4742413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2"/>
              <p:cNvSpPr/>
              <p:nvPr/>
            </p:nvSpPr>
            <p:spPr>
              <a:xfrm>
                <a:off x="7658170" y="4711625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2"/>
              <p:cNvSpPr/>
              <p:nvPr/>
            </p:nvSpPr>
            <p:spPr>
              <a:xfrm>
                <a:off x="7658170" y="4742413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28" name="Google Shape;1528;p22"/>
          <p:cNvSpPr txBox="1"/>
          <p:nvPr>
            <p:ph type="title"/>
          </p:nvPr>
        </p:nvSpPr>
        <p:spPr>
          <a:xfrm>
            <a:off x="4797726" y="1526675"/>
            <a:ext cx="2634000" cy="117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529" name="Google Shape;1529;p22"/>
          <p:cNvSpPr txBox="1"/>
          <p:nvPr>
            <p:ph idx="1" type="subTitle"/>
          </p:nvPr>
        </p:nvSpPr>
        <p:spPr>
          <a:xfrm>
            <a:off x="4797850" y="2624779"/>
            <a:ext cx="2634000" cy="9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1" name="Google Shape;1531;p23"/>
          <p:cNvGrpSpPr/>
          <p:nvPr/>
        </p:nvGrpSpPr>
        <p:grpSpPr>
          <a:xfrm>
            <a:off x="-2298421" y="-2203601"/>
            <a:ext cx="11883292" cy="7346400"/>
            <a:chOff x="-2298421" y="-2203601"/>
            <a:chExt cx="11883292" cy="7346400"/>
          </a:xfrm>
        </p:grpSpPr>
        <p:sp>
          <p:nvSpPr>
            <p:cNvPr id="1532" name="Google Shape;1532;p23"/>
            <p:cNvSpPr/>
            <p:nvPr/>
          </p:nvSpPr>
          <p:spPr>
            <a:xfrm flipH="1">
              <a:off x="-2298421" y="34918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33" name="Google Shape;1533;p23"/>
            <p:cNvGrpSpPr/>
            <p:nvPr/>
          </p:nvGrpSpPr>
          <p:grpSpPr>
            <a:xfrm>
              <a:off x="0" y="4608577"/>
              <a:ext cx="9145641" cy="534223"/>
              <a:chOff x="0" y="4608577"/>
              <a:chExt cx="9145641" cy="534223"/>
            </a:xfrm>
          </p:grpSpPr>
          <p:grpSp>
            <p:nvGrpSpPr>
              <p:cNvPr id="1534" name="Google Shape;1534;p23"/>
              <p:cNvGrpSpPr/>
              <p:nvPr/>
            </p:nvGrpSpPr>
            <p:grpSpPr>
              <a:xfrm>
                <a:off x="0" y="4608577"/>
                <a:ext cx="9145641" cy="534223"/>
                <a:chOff x="0" y="4608577"/>
                <a:chExt cx="9145641" cy="534223"/>
              </a:xfrm>
            </p:grpSpPr>
            <p:sp>
              <p:nvSpPr>
                <p:cNvPr id="1535" name="Google Shape;1535;p23"/>
                <p:cNvSpPr/>
                <p:nvPr/>
              </p:nvSpPr>
              <p:spPr>
                <a:xfrm>
                  <a:off x="0" y="4608577"/>
                  <a:ext cx="9145641" cy="534223"/>
                </a:xfrm>
                <a:custGeom>
                  <a:rect b="b" l="l" r="r" t="t"/>
                  <a:pathLst>
                    <a:path extrusionOk="0" h="719492" w="5332735">
                      <a:moveTo>
                        <a:pt x="0" y="0"/>
                      </a:moveTo>
                      <a:lnTo>
                        <a:pt x="5332736" y="0"/>
                      </a:lnTo>
                      <a:lnTo>
                        <a:pt x="5332736" y="719493"/>
                      </a:lnTo>
                      <a:lnTo>
                        <a:pt x="0" y="71949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536" name="Google Shape;1536;p23"/>
                <p:cNvGrpSpPr/>
                <p:nvPr/>
              </p:nvGrpSpPr>
              <p:grpSpPr>
                <a:xfrm>
                  <a:off x="199208" y="4805874"/>
                  <a:ext cx="8745603" cy="54742"/>
                  <a:chOff x="6211719" y="5092027"/>
                  <a:chExt cx="5100369" cy="31925"/>
                </a:xfrm>
              </p:grpSpPr>
              <p:sp>
                <p:nvSpPr>
                  <p:cNvPr id="1537" name="Google Shape;1537;p23"/>
                  <p:cNvSpPr/>
                  <p:nvPr/>
                </p:nvSpPr>
                <p:spPr>
                  <a:xfrm>
                    <a:off x="621171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8" name="Google Shape;1538;p23"/>
                  <p:cNvSpPr/>
                  <p:nvPr/>
                </p:nvSpPr>
                <p:spPr>
                  <a:xfrm>
                    <a:off x="6744352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9" name="Google Shape;1539;p23"/>
                  <p:cNvSpPr/>
                  <p:nvPr/>
                </p:nvSpPr>
                <p:spPr>
                  <a:xfrm>
                    <a:off x="7276986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0" name="Google Shape;1540;p23"/>
                  <p:cNvSpPr/>
                  <p:nvPr/>
                </p:nvSpPr>
                <p:spPr>
                  <a:xfrm>
                    <a:off x="780962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1" name="Google Shape;1541;p23"/>
                  <p:cNvSpPr/>
                  <p:nvPr/>
                </p:nvSpPr>
                <p:spPr>
                  <a:xfrm>
                    <a:off x="834225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2" name="Google Shape;1542;p23"/>
                  <p:cNvSpPr/>
                  <p:nvPr/>
                </p:nvSpPr>
                <p:spPr>
                  <a:xfrm>
                    <a:off x="887488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3" name="Google Shape;1543;p23"/>
                  <p:cNvSpPr/>
                  <p:nvPr/>
                </p:nvSpPr>
                <p:spPr>
                  <a:xfrm>
                    <a:off x="940744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4" name="Google Shape;1544;p23"/>
                  <p:cNvSpPr/>
                  <p:nvPr/>
                </p:nvSpPr>
                <p:spPr>
                  <a:xfrm>
                    <a:off x="994008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5" name="Google Shape;1545;p23"/>
                  <p:cNvSpPr/>
                  <p:nvPr/>
                </p:nvSpPr>
                <p:spPr>
                  <a:xfrm>
                    <a:off x="1047271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6" name="Google Shape;1546;p23"/>
                  <p:cNvSpPr/>
                  <p:nvPr/>
                </p:nvSpPr>
                <p:spPr>
                  <a:xfrm>
                    <a:off x="1100535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547" name="Google Shape;1547;p23"/>
              <p:cNvSpPr/>
              <p:nvPr/>
            </p:nvSpPr>
            <p:spPr>
              <a:xfrm>
                <a:off x="0" y="4608577"/>
                <a:ext cx="9145641" cy="84576"/>
              </a:xfrm>
              <a:custGeom>
                <a:rect b="b" l="l" r="r" t="t"/>
                <a:pathLst>
                  <a:path extrusionOk="0" h="113907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113907"/>
                    </a:lnTo>
                    <a:lnTo>
                      <a:pt x="0" y="113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48" name="Google Shape;1548;p23"/>
            <p:cNvSpPr/>
            <p:nvPr/>
          </p:nvSpPr>
          <p:spPr>
            <a:xfrm>
              <a:off x="2" y="3172003"/>
              <a:ext cx="715104" cy="1436561"/>
            </a:xfrm>
            <a:custGeom>
              <a:rect b="b" l="l" r="r" t="t"/>
              <a:pathLst>
                <a:path extrusionOk="0" h="1098708" w="546925">
                  <a:moveTo>
                    <a:pt x="0" y="0"/>
                  </a:moveTo>
                  <a:lnTo>
                    <a:pt x="546926" y="0"/>
                  </a:lnTo>
                  <a:lnTo>
                    <a:pt x="546926" y="1098709"/>
                  </a:lnTo>
                  <a:lnTo>
                    <a:pt x="0" y="10987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49" name="Google Shape;1549;p23"/>
            <p:cNvGrpSpPr/>
            <p:nvPr/>
          </p:nvGrpSpPr>
          <p:grpSpPr>
            <a:xfrm>
              <a:off x="8430785" y="1635256"/>
              <a:ext cx="789345" cy="2973329"/>
              <a:chOff x="4226161" y="2551702"/>
              <a:chExt cx="369284" cy="1391031"/>
            </a:xfrm>
          </p:grpSpPr>
          <p:sp>
            <p:nvSpPr>
              <p:cNvPr id="1550" name="Google Shape;1550;p23"/>
              <p:cNvSpPr/>
              <p:nvPr/>
            </p:nvSpPr>
            <p:spPr>
              <a:xfrm>
                <a:off x="4226161" y="2551702"/>
                <a:ext cx="369284" cy="1391031"/>
              </a:xfrm>
              <a:custGeom>
                <a:rect b="b" l="l" r="r" t="t"/>
                <a:pathLst>
                  <a:path extrusionOk="0" h="1391031" w="369284">
                    <a:moveTo>
                      <a:pt x="0" y="0"/>
                    </a:moveTo>
                    <a:lnTo>
                      <a:pt x="369284" y="0"/>
                    </a:lnTo>
                    <a:lnTo>
                      <a:pt x="369284" y="1391031"/>
                    </a:lnTo>
                    <a:lnTo>
                      <a:pt x="0" y="13910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3"/>
              <p:cNvSpPr/>
              <p:nvPr/>
            </p:nvSpPr>
            <p:spPr>
              <a:xfrm>
                <a:off x="4260166" y="2628378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3"/>
              <p:cNvSpPr/>
              <p:nvPr/>
            </p:nvSpPr>
            <p:spPr>
              <a:xfrm>
                <a:off x="4260166" y="2775730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3"/>
              <p:cNvSpPr/>
              <p:nvPr/>
            </p:nvSpPr>
            <p:spPr>
              <a:xfrm>
                <a:off x="4260166" y="2923177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3"/>
              <p:cNvSpPr/>
              <p:nvPr/>
            </p:nvSpPr>
            <p:spPr>
              <a:xfrm>
                <a:off x="4260166" y="3070529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3"/>
              <p:cNvSpPr/>
              <p:nvPr/>
            </p:nvSpPr>
            <p:spPr>
              <a:xfrm>
                <a:off x="4260166" y="3217976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3"/>
              <p:cNvSpPr/>
              <p:nvPr/>
            </p:nvSpPr>
            <p:spPr>
              <a:xfrm>
                <a:off x="4260166" y="3365328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23"/>
              <p:cNvSpPr/>
              <p:nvPr/>
            </p:nvSpPr>
            <p:spPr>
              <a:xfrm>
                <a:off x="4260166" y="3512775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58" name="Google Shape;1558;p23"/>
            <p:cNvSpPr/>
            <p:nvPr/>
          </p:nvSpPr>
          <p:spPr>
            <a:xfrm flipH="1">
              <a:off x="-565575" y="-2203601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59" name="Google Shape;1559;p23"/>
            <p:cNvGrpSpPr/>
            <p:nvPr/>
          </p:nvGrpSpPr>
          <p:grpSpPr>
            <a:xfrm flipH="1">
              <a:off x="2030275" y="4480727"/>
              <a:ext cx="967350" cy="448636"/>
              <a:chOff x="7466813" y="5016553"/>
              <a:chExt cx="659317" cy="305777"/>
            </a:xfrm>
          </p:grpSpPr>
          <p:sp>
            <p:nvSpPr>
              <p:cNvPr id="1560" name="Google Shape;1560;p23"/>
              <p:cNvSpPr/>
              <p:nvPr/>
            </p:nvSpPr>
            <p:spPr>
              <a:xfrm>
                <a:off x="7469242" y="5016553"/>
                <a:ext cx="652717" cy="221875"/>
              </a:xfrm>
              <a:custGeom>
                <a:rect b="b" l="l" r="r" t="t"/>
                <a:pathLst>
                  <a:path extrusionOk="0" h="221875" w="652717">
                    <a:moveTo>
                      <a:pt x="29728" y="150203"/>
                    </a:moveTo>
                    <a:cubicBezTo>
                      <a:pt x="67911" y="125459"/>
                      <a:pt x="146906" y="113372"/>
                      <a:pt x="167882" y="110457"/>
                    </a:cubicBezTo>
                    <a:cubicBezTo>
                      <a:pt x="171295" y="109959"/>
                      <a:pt x="174352" y="108537"/>
                      <a:pt x="176769" y="106119"/>
                    </a:cubicBezTo>
                    <a:cubicBezTo>
                      <a:pt x="192626" y="90619"/>
                      <a:pt x="256690" y="30466"/>
                      <a:pt x="309875" y="14681"/>
                    </a:cubicBezTo>
                    <a:cubicBezTo>
                      <a:pt x="371095" y="-3593"/>
                      <a:pt x="505337" y="-6153"/>
                      <a:pt x="539253" y="14681"/>
                    </a:cubicBezTo>
                    <a:cubicBezTo>
                      <a:pt x="559518" y="27195"/>
                      <a:pt x="585399" y="49877"/>
                      <a:pt x="604313" y="66159"/>
                    </a:cubicBezTo>
                    <a:cubicBezTo>
                      <a:pt x="604313" y="66159"/>
                      <a:pt x="643206" y="98156"/>
                      <a:pt x="649321" y="129512"/>
                    </a:cubicBezTo>
                    <a:cubicBezTo>
                      <a:pt x="655436" y="160940"/>
                      <a:pt x="653232" y="197985"/>
                      <a:pt x="643206" y="208010"/>
                    </a:cubicBezTo>
                    <a:cubicBezTo>
                      <a:pt x="633181" y="218036"/>
                      <a:pt x="613556" y="221875"/>
                      <a:pt x="613556" y="221875"/>
                    </a:cubicBezTo>
                    <a:lnTo>
                      <a:pt x="16219" y="221875"/>
                    </a:lnTo>
                    <a:cubicBezTo>
                      <a:pt x="8042" y="221875"/>
                      <a:pt x="1216" y="215689"/>
                      <a:pt x="363" y="207512"/>
                    </a:cubicBezTo>
                    <a:cubicBezTo>
                      <a:pt x="-1273" y="192439"/>
                      <a:pt x="1643" y="168406"/>
                      <a:pt x="29799" y="1502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61" name="Google Shape;1561;p23"/>
              <p:cNvGrpSpPr/>
              <p:nvPr/>
            </p:nvGrpSpPr>
            <p:grpSpPr>
              <a:xfrm>
                <a:off x="7658667" y="5030727"/>
                <a:ext cx="387827" cy="96780"/>
                <a:chOff x="7658667" y="5030727"/>
                <a:chExt cx="387827" cy="96780"/>
              </a:xfrm>
            </p:grpSpPr>
            <p:sp>
              <p:nvSpPr>
                <p:cNvPr id="1562" name="Google Shape;1562;p23"/>
                <p:cNvSpPr/>
                <p:nvPr/>
              </p:nvSpPr>
              <p:spPr>
                <a:xfrm>
                  <a:off x="7658667" y="5031447"/>
                  <a:ext cx="215442" cy="96060"/>
                </a:xfrm>
                <a:custGeom>
                  <a:rect b="b" l="l" r="r" t="t"/>
                  <a:pathLst>
                    <a:path extrusionOk="0" h="96060" w="215442">
                      <a:moveTo>
                        <a:pt x="203782" y="84968"/>
                      </a:moveTo>
                      <a:lnTo>
                        <a:pt x="0" y="96060"/>
                      </a:lnTo>
                      <a:cubicBezTo>
                        <a:pt x="0" y="96060"/>
                        <a:pt x="73521" y="33774"/>
                        <a:pt x="115187" y="15500"/>
                      </a:cubicBezTo>
                      <a:cubicBezTo>
                        <a:pt x="136163" y="6328"/>
                        <a:pt x="175696" y="1564"/>
                        <a:pt x="215443" y="0"/>
                      </a:cubicBezTo>
                      <a:lnTo>
                        <a:pt x="203782" y="8496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3" name="Google Shape;1563;p23"/>
                <p:cNvSpPr/>
                <p:nvPr/>
              </p:nvSpPr>
              <p:spPr>
                <a:xfrm>
                  <a:off x="7891175" y="5030727"/>
                  <a:ext cx="155319" cy="84053"/>
                </a:xfrm>
                <a:custGeom>
                  <a:rect b="b" l="l" r="r" t="t"/>
                  <a:pathLst>
                    <a:path extrusionOk="0" h="84053" w="155319">
                      <a:moveTo>
                        <a:pt x="0" y="152"/>
                      </a:moveTo>
                      <a:cubicBezTo>
                        <a:pt x="33347" y="-488"/>
                        <a:pt x="64988" y="934"/>
                        <a:pt x="83831" y="3707"/>
                      </a:cubicBezTo>
                      <a:cubicBezTo>
                        <a:pt x="109001" y="7404"/>
                        <a:pt x="133958" y="29802"/>
                        <a:pt x="150952" y="48431"/>
                      </a:cubicBezTo>
                      <a:cubicBezTo>
                        <a:pt x="160480" y="58883"/>
                        <a:pt x="153441" y="75734"/>
                        <a:pt x="139291" y="76517"/>
                      </a:cubicBezTo>
                      <a:lnTo>
                        <a:pt x="0" y="84054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64" name="Google Shape;1564;p23"/>
              <p:cNvSpPr/>
              <p:nvPr/>
            </p:nvSpPr>
            <p:spPr>
              <a:xfrm>
                <a:off x="7466813" y="5174127"/>
                <a:ext cx="63370" cy="41670"/>
              </a:xfrm>
              <a:custGeom>
                <a:rect b="b" l="l" r="r" t="t"/>
                <a:pathLst>
                  <a:path extrusionOk="0" h="41670" w="63370">
                    <a:moveTo>
                      <a:pt x="19571" y="2655"/>
                    </a:moveTo>
                    <a:cubicBezTo>
                      <a:pt x="19571" y="2655"/>
                      <a:pt x="63371" y="-3318"/>
                      <a:pt x="63371" y="2655"/>
                    </a:cubicBezTo>
                    <a:cubicBezTo>
                      <a:pt x="63371" y="8627"/>
                      <a:pt x="45382" y="33655"/>
                      <a:pt x="33863" y="37495"/>
                    </a:cubicBezTo>
                    <a:cubicBezTo>
                      <a:pt x="22273" y="41335"/>
                      <a:pt x="5564" y="43254"/>
                      <a:pt x="2365" y="40055"/>
                    </a:cubicBezTo>
                    <a:cubicBezTo>
                      <a:pt x="-835" y="36855"/>
                      <a:pt x="-4675" y="19221"/>
                      <a:pt x="19571" y="26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3"/>
              <p:cNvSpPr/>
              <p:nvPr/>
            </p:nvSpPr>
            <p:spPr>
              <a:xfrm>
                <a:off x="8103054" y="5144572"/>
                <a:ext cx="23076" cy="59157"/>
              </a:xfrm>
              <a:custGeom>
                <a:rect b="b" l="l" r="r" t="t"/>
                <a:pathLst>
                  <a:path extrusionOk="0" h="59157" w="23076">
                    <a:moveTo>
                      <a:pt x="17926" y="0"/>
                    </a:moveTo>
                    <a:cubicBezTo>
                      <a:pt x="17926" y="0"/>
                      <a:pt x="1643" y="853"/>
                      <a:pt x="1643" y="8888"/>
                    </a:cubicBezTo>
                    <a:cubicBezTo>
                      <a:pt x="1643" y="16922"/>
                      <a:pt x="-2054" y="49417"/>
                      <a:pt x="1643" y="53114"/>
                    </a:cubicBezTo>
                    <a:cubicBezTo>
                      <a:pt x="5341" y="56811"/>
                      <a:pt x="17926" y="59158"/>
                      <a:pt x="17926" y="59158"/>
                    </a:cubicBezTo>
                    <a:cubicBezTo>
                      <a:pt x="17926" y="59158"/>
                      <a:pt x="29516" y="27943"/>
                      <a:pt x="17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3"/>
              <p:cNvSpPr/>
              <p:nvPr/>
            </p:nvSpPr>
            <p:spPr>
              <a:xfrm rot="-798371">
                <a:off x="7904803" y="5179083"/>
                <a:ext cx="118662" cy="118662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1"/>
                      <a:pt x="26581" y="0"/>
                      <a:pt x="59371" y="0"/>
                    </a:cubicBezTo>
                    <a:cubicBezTo>
                      <a:pt x="92161" y="0"/>
                      <a:pt x="118742" y="26581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3"/>
              <p:cNvSpPr/>
              <p:nvPr/>
            </p:nvSpPr>
            <p:spPr>
              <a:xfrm>
                <a:off x="7930424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3"/>
              <p:cNvSpPr/>
              <p:nvPr/>
            </p:nvSpPr>
            <p:spPr>
              <a:xfrm rot="-2700000">
                <a:off x="7554797" y="5178916"/>
                <a:ext cx="118808" cy="118808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2"/>
                      <a:pt x="26581" y="0"/>
                      <a:pt x="59371" y="0"/>
                    </a:cubicBezTo>
                    <a:cubicBezTo>
                      <a:pt x="92161" y="0"/>
                      <a:pt x="118742" y="26582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3"/>
              <p:cNvSpPr/>
              <p:nvPr/>
            </p:nvSpPr>
            <p:spPr>
              <a:xfrm>
                <a:off x="7580312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0" name="Google Shape;1570;p23"/>
            <p:cNvGrpSpPr/>
            <p:nvPr/>
          </p:nvGrpSpPr>
          <p:grpSpPr>
            <a:xfrm>
              <a:off x="3542843" y="4562580"/>
              <a:ext cx="967343" cy="429503"/>
              <a:chOff x="10539306" y="5035130"/>
              <a:chExt cx="623569" cy="276884"/>
            </a:xfrm>
          </p:grpSpPr>
          <p:sp>
            <p:nvSpPr>
              <p:cNvPr id="1571" name="Google Shape;1571;p23"/>
              <p:cNvSpPr/>
              <p:nvPr/>
            </p:nvSpPr>
            <p:spPr>
              <a:xfrm>
                <a:off x="10541551" y="5035130"/>
                <a:ext cx="617415" cy="209769"/>
              </a:xfrm>
              <a:custGeom>
                <a:rect b="b" l="l" r="r" t="t"/>
                <a:pathLst>
                  <a:path extrusionOk="0" h="209769" w="617415">
                    <a:moveTo>
                      <a:pt x="28221" y="142079"/>
                    </a:moveTo>
                    <a:cubicBezTo>
                      <a:pt x="64341" y="118686"/>
                      <a:pt x="139000" y="107238"/>
                      <a:pt x="158838" y="104537"/>
                    </a:cubicBezTo>
                    <a:cubicBezTo>
                      <a:pt x="162037" y="104110"/>
                      <a:pt x="164952" y="102688"/>
                      <a:pt x="167228" y="100412"/>
                    </a:cubicBezTo>
                    <a:cubicBezTo>
                      <a:pt x="182230" y="85765"/>
                      <a:pt x="242811" y="28883"/>
                      <a:pt x="293151" y="13880"/>
                    </a:cubicBezTo>
                    <a:cubicBezTo>
                      <a:pt x="351100" y="-3398"/>
                      <a:pt x="478019" y="-5816"/>
                      <a:pt x="510087" y="13880"/>
                    </a:cubicBezTo>
                    <a:cubicBezTo>
                      <a:pt x="529285" y="25683"/>
                      <a:pt x="553744" y="47156"/>
                      <a:pt x="571591" y="62515"/>
                    </a:cubicBezTo>
                    <a:cubicBezTo>
                      <a:pt x="571591" y="62515"/>
                      <a:pt x="608352" y="92733"/>
                      <a:pt x="614182" y="122454"/>
                    </a:cubicBezTo>
                    <a:cubicBezTo>
                      <a:pt x="620013" y="152175"/>
                      <a:pt x="617880" y="187230"/>
                      <a:pt x="608423" y="196686"/>
                    </a:cubicBezTo>
                    <a:cubicBezTo>
                      <a:pt x="598966" y="206143"/>
                      <a:pt x="580337" y="209769"/>
                      <a:pt x="580337" y="209769"/>
                    </a:cubicBezTo>
                    <a:lnTo>
                      <a:pt x="15351" y="209769"/>
                    </a:lnTo>
                    <a:cubicBezTo>
                      <a:pt x="7601" y="209769"/>
                      <a:pt x="1202" y="203868"/>
                      <a:pt x="349" y="196188"/>
                    </a:cubicBezTo>
                    <a:cubicBezTo>
                      <a:pt x="-1216" y="181897"/>
                      <a:pt x="1558" y="159215"/>
                      <a:pt x="28150" y="1420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72" name="Google Shape;1572;p23"/>
              <p:cNvGrpSpPr/>
              <p:nvPr/>
            </p:nvGrpSpPr>
            <p:grpSpPr>
              <a:xfrm>
                <a:off x="10720796" y="5048597"/>
                <a:ext cx="366834" cy="91424"/>
                <a:chOff x="10720796" y="5048597"/>
                <a:chExt cx="366834" cy="91424"/>
              </a:xfrm>
            </p:grpSpPr>
            <p:sp>
              <p:nvSpPr>
                <p:cNvPr id="1573" name="Google Shape;1573;p23"/>
                <p:cNvSpPr/>
                <p:nvPr/>
              </p:nvSpPr>
              <p:spPr>
                <a:xfrm>
                  <a:off x="10720796" y="5049152"/>
                  <a:ext cx="203852" cy="90869"/>
                </a:xfrm>
                <a:custGeom>
                  <a:rect b="b" l="l" r="r" t="t"/>
                  <a:pathLst>
                    <a:path extrusionOk="0" h="90869" w="203852">
                      <a:moveTo>
                        <a:pt x="192761" y="80418"/>
                      </a:moveTo>
                      <a:lnTo>
                        <a:pt x="0" y="90870"/>
                      </a:lnTo>
                      <a:cubicBezTo>
                        <a:pt x="0" y="90870"/>
                        <a:pt x="69539" y="31925"/>
                        <a:pt x="109001" y="14718"/>
                      </a:cubicBezTo>
                      <a:cubicBezTo>
                        <a:pt x="128839" y="6044"/>
                        <a:pt x="166239" y="1564"/>
                        <a:pt x="203853" y="0"/>
                      </a:cubicBezTo>
                      <a:lnTo>
                        <a:pt x="192832" y="804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4" name="Google Shape;1574;p23"/>
                <p:cNvSpPr/>
                <p:nvPr/>
              </p:nvSpPr>
              <p:spPr>
                <a:xfrm>
                  <a:off x="10940717" y="5048597"/>
                  <a:ext cx="146913" cy="79550"/>
                </a:xfrm>
                <a:custGeom>
                  <a:rect b="b" l="l" r="r" t="t"/>
                  <a:pathLst>
                    <a:path extrusionOk="0" h="79550" w="146913">
                      <a:moveTo>
                        <a:pt x="0" y="129"/>
                      </a:moveTo>
                      <a:cubicBezTo>
                        <a:pt x="31570" y="-440"/>
                        <a:pt x="61504" y="911"/>
                        <a:pt x="79280" y="3542"/>
                      </a:cubicBezTo>
                      <a:cubicBezTo>
                        <a:pt x="103028" y="7026"/>
                        <a:pt x="126706" y="28214"/>
                        <a:pt x="142775" y="45848"/>
                      </a:cubicBezTo>
                      <a:cubicBezTo>
                        <a:pt x="151805" y="55731"/>
                        <a:pt x="145121" y="71658"/>
                        <a:pt x="131754" y="72369"/>
                      </a:cubicBezTo>
                      <a:lnTo>
                        <a:pt x="0" y="79551"/>
                      </a:lnTo>
                      <a:lnTo>
                        <a:pt x="0" y="20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75" name="Google Shape;1575;p23"/>
              <p:cNvSpPr/>
              <p:nvPr/>
            </p:nvSpPr>
            <p:spPr>
              <a:xfrm>
                <a:off x="10539306" y="5184240"/>
                <a:ext cx="59974" cy="39447"/>
              </a:xfrm>
              <a:custGeom>
                <a:rect b="b" l="l" r="r" t="t"/>
                <a:pathLst>
                  <a:path extrusionOk="0" h="39447" w="59974">
                    <a:moveTo>
                      <a:pt x="18521" y="2497"/>
                    </a:moveTo>
                    <a:cubicBezTo>
                      <a:pt x="18521" y="2497"/>
                      <a:pt x="59974" y="-3121"/>
                      <a:pt x="59974" y="2497"/>
                    </a:cubicBezTo>
                    <a:cubicBezTo>
                      <a:pt x="59974" y="8114"/>
                      <a:pt x="42981" y="31791"/>
                      <a:pt x="32031" y="35488"/>
                    </a:cubicBezTo>
                    <a:cubicBezTo>
                      <a:pt x="21081" y="39115"/>
                      <a:pt x="5296" y="40963"/>
                      <a:pt x="2239" y="37906"/>
                    </a:cubicBezTo>
                    <a:cubicBezTo>
                      <a:pt x="-819" y="34848"/>
                      <a:pt x="-4374" y="18210"/>
                      <a:pt x="18521" y="24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3"/>
              <p:cNvSpPr/>
              <p:nvPr/>
            </p:nvSpPr>
            <p:spPr>
              <a:xfrm>
                <a:off x="11141102" y="5156233"/>
                <a:ext cx="21773" cy="55958"/>
              </a:xfrm>
              <a:custGeom>
                <a:rect b="b" l="l" r="r" t="t"/>
                <a:pathLst>
                  <a:path extrusionOk="0" h="55958" w="21773">
                    <a:moveTo>
                      <a:pt x="16907" y="0"/>
                    </a:moveTo>
                    <a:cubicBezTo>
                      <a:pt x="16907" y="0"/>
                      <a:pt x="1548" y="782"/>
                      <a:pt x="1548" y="8390"/>
                    </a:cubicBezTo>
                    <a:cubicBezTo>
                      <a:pt x="1548" y="15998"/>
                      <a:pt x="-1936" y="46786"/>
                      <a:pt x="1548" y="50270"/>
                    </a:cubicBezTo>
                    <a:cubicBezTo>
                      <a:pt x="5033" y="53754"/>
                      <a:pt x="16907" y="55958"/>
                      <a:pt x="16907" y="55958"/>
                    </a:cubicBezTo>
                    <a:cubicBezTo>
                      <a:pt x="16907" y="55958"/>
                      <a:pt x="27857" y="26450"/>
                      <a:pt x="169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3"/>
              <p:cNvSpPr/>
              <p:nvPr/>
            </p:nvSpPr>
            <p:spPr>
              <a:xfrm rot="-798371">
                <a:off x="10953883" y="5188449"/>
                <a:ext cx="112125" cy="112125"/>
              </a:xfrm>
              <a:custGeom>
                <a:rect b="b" l="l" r="r" t="t"/>
                <a:pathLst>
                  <a:path extrusionOk="0" h="112200" w="112200">
                    <a:moveTo>
                      <a:pt x="112201" y="56100"/>
                    </a:moveTo>
                    <a:cubicBezTo>
                      <a:pt x="112201" y="87084"/>
                      <a:pt x="87084" y="112201"/>
                      <a:pt x="56100" y="112201"/>
                    </a:cubicBezTo>
                    <a:cubicBezTo>
                      <a:pt x="25117" y="112201"/>
                      <a:pt x="0" y="87084"/>
                      <a:pt x="0" y="56100"/>
                    </a:cubicBezTo>
                    <a:cubicBezTo>
                      <a:pt x="0" y="25117"/>
                      <a:pt x="25117" y="0"/>
                      <a:pt x="56100" y="0"/>
                    </a:cubicBezTo>
                    <a:cubicBezTo>
                      <a:pt x="87084" y="0"/>
                      <a:pt x="112201" y="25117"/>
                      <a:pt x="112201" y="561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3"/>
              <p:cNvSpPr/>
              <p:nvPr/>
            </p:nvSpPr>
            <p:spPr>
              <a:xfrm>
                <a:off x="10977833" y="5212973"/>
                <a:ext cx="63992" cy="63992"/>
              </a:xfrm>
              <a:custGeom>
                <a:rect b="b" l="l" r="r" t="t"/>
                <a:pathLst>
                  <a:path extrusionOk="0" h="63992" w="63992">
                    <a:moveTo>
                      <a:pt x="0" y="31996"/>
                    </a:moveTo>
                    <a:cubicBezTo>
                      <a:pt x="0" y="49630"/>
                      <a:pt x="14292" y="63993"/>
                      <a:pt x="31996" y="63993"/>
                    </a:cubicBezTo>
                    <a:cubicBezTo>
                      <a:pt x="49701" y="63993"/>
                      <a:pt x="63993" y="49701"/>
                      <a:pt x="63993" y="31996"/>
                    </a:cubicBezTo>
                    <a:cubicBezTo>
                      <a:pt x="63993" y="14292"/>
                      <a:pt x="49701" y="0"/>
                      <a:pt x="31996" y="0"/>
                    </a:cubicBezTo>
                    <a:cubicBezTo>
                      <a:pt x="14292" y="0"/>
                      <a:pt x="0" y="14292"/>
                      <a:pt x="0" y="319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3"/>
              <p:cNvSpPr/>
              <p:nvPr/>
            </p:nvSpPr>
            <p:spPr>
              <a:xfrm rot="-798371">
                <a:off x="10622740" y="5188492"/>
                <a:ext cx="112125" cy="112125"/>
              </a:xfrm>
              <a:custGeom>
                <a:rect b="b" l="l" r="r" t="t"/>
                <a:pathLst>
                  <a:path extrusionOk="0" h="112200" w="112200">
                    <a:moveTo>
                      <a:pt x="112201" y="56100"/>
                    </a:moveTo>
                    <a:cubicBezTo>
                      <a:pt x="112201" y="87084"/>
                      <a:pt x="87084" y="112201"/>
                      <a:pt x="56100" y="112201"/>
                    </a:cubicBezTo>
                    <a:cubicBezTo>
                      <a:pt x="25117" y="112201"/>
                      <a:pt x="0" y="87084"/>
                      <a:pt x="0" y="56100"/>
                    </a:cubicBezTo>
                    <a:cubicBezTo>
                      <a:pt x="0" y="25117"/>
                      <a:pt x="25117" y="0"/>
                      <a:pt x="56100" y="0"/>
                    </a:cubicBezTo>
                    <a:cubicBezTo>
                      <a:pt x="87084" y="0"/>
                      <a:pt x="112201" y="25117"/>
                      <a:pt x="112201" y="561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3"/>
              <p:cNvSpPr/>
              <p:nvPr/>
            </p:nvSpPr>
            <p:spPr>
              <a:xfrm>
                <a:off x="10646706" y="5212973"/>
                <a:ext cx="63992" cy="63992"/>
              </a:xfrm>
              <a:custGeom>
                <a:rect b="b" l="l" r="r" t="t"/>
                <a:pathLst>
                  <a:path extrusionOk="0" h="63992" w="63992">
                    <a:moveTo>
                      <a:pt x="0" y="31996"/>
                    </a:moveTo>
                    <a:cubicBezTo>
                      <a:pt x="0" y="49630"/>
                      <a:pt x="14292" y="63993"/>
                      <a:pt x="31996" y="63993"/>
                    </a:cubicBezTo>
                    <a:cubicBezTo>
                      <a:pt x="49701" y="63993"/>
                      <a:pt x="63993" y="49701"/>
                      <a:pt x="63993" y="31996"/>
                    </a:cubicBezTo>
                    <a:cubicBezTo>
                      <a:pt x="63993" y="14292"/>
                      <a:pt x="49701" y="0"/>
                      <a:pt x="31996" y="0"/>
                    </a:cubicBezTo>
                    <a:cubicBezTo>
                      <a:pt x="14292" y="0"/>
                      <a:pt x="0" y="14292"/>
                      <a:pt x="0" y="319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81" name="Google Shape;1581;p23"/>
          <p:cNvSpPr txBox="1"/>
          <p:nvPr>
            <p:ph type="title"/>
          </p:nvPr>
        </p:nvSpPr>
        <p:spPr>
          <a:xfrm>
            <a:off x="1500910" y="1978800"/>
            <a:ext cx="4079100" cy="70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582" name="Google Shape;1582;p23"/>
          <p:cNvSpPr txBox="1"/>
          <p:nvPr>
            <p:ph idx="1" type="subTitle"/>
          </p:nvPr>
        </p:nvSpPr>
        <p:spPr>
          <a:xfrm>
            <a:off x="1500910" y="2610600"/>
            <a:ext cx="4079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2_1"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4" name="Google Shape;1584;p24"/>
          <p:cNvGrpSpPr/>
          <p:nvPr/>
        </p:nvGrpSpPr>
        <p:grpSpPr>
          <a:xfrm>
            <a:off x="-3130173" y="-2203601"/>
            <a:ext cx="15404346" cy="7346981"/>
            <a:chOff x="-3130173" y="-2203601"/>
            <a:chExt cx="15404346" cy="7346981"/>
          </a:xfrm>
        </p:grpSpPr>
        <p:sp>
          <p:nvSpPr>
            <p:cNvPr id="1585" name="Google Shape;1585;p24"/>
            <p:cNvSpPr/>
            <p:nvPr/>
          </p:nvSpPr>
          <p:spPr>
            <a:xfrm flipH="1">
              <a:off x="-3130173" y="34156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24"/>
            <p:cNvSpPr/>
            <p:nvPr/>
          </p:nvSpPr>
          <p:spPr>
            <a:xfrm>
              <a:off x="8195052" y="33394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87" name="Google Shape;1587;p24"/>
            <p:cNvGrpSpPr/>
            <p:nvPr/>
          </p:nvGrpSpPr>
          <p:grpSpPr>
            <a:xfrm>
              <a:off x="0" y="4411297"/>
              <a:ext cx="9145641" cy="732083"/>
              <a:chOff x="0" y="4411297"/>
              <a:chExt cx="9145641" cy="732083"/>
            </a:xfrm>
          </p:grpSpPr>
          <p:sp>
            <p:nvSpPr>
              <p:cNvPr id="1588" name="Google Shape;1588;p24"/>
              <p:cNvSpPr/>
              <p:nvPr/>
            </p:nvSpPr>
            <p:spPr>
              <a:xfrm>
                <a:off x="0" y="4411297"/>
                <a:ext cx="9145641" cy="732083"/>
              </a:xfrm>
              <a:custGeom>
                <a:rect b="b" l="l" r="r" t="t"/>
                <a:pathLst>
                  <a:path extrusionOk="0" h="719492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719493"/>
                    </a:lnTo>
                    <a:lnTo>
                      <a:pt x="0" y="71949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89" name="Google Shape;1589;p24"/>
              <p:cNvGrpSpPr/>
              <p:nvPr/>
            </p:nvGrpSpPr>
            <p:grpSpPr>
              <a:xfrm>
                <a:off x="199258" y="4805874"/>
                <a:ext cx="8745603" cy="54742"/>
                <a:chOff x="6211719" y="5092027"/>
                <a:chExt cx="5100369" cy="31925"/>
              </a:xfrm>
            </p:grpSpPr>
            <p:sp>
              <p:nvSpPr>
                <p:cNvPr id="1590" name="Google Shape;1590;p24"/>
                <p:cNvSpPr/>
                <p:nvPr/>
              </p:nvSpPr>
              <p:spPr>
                <a:xfrm>
                  <a:off x="6211719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1" name="Google Shape;1591;p24"/>
                <p:cNvSpPr/>
                <p:nvPr/>
              </p:nvSpPr>
              <p:spPr>
                <a:xfrm>
                  <a:off x="6744352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2" name="Google Shape;1592;p24"/>
                <p:cNvSpPr/>
                <p:nvPr/>
              </p:nvSpPr>
              <p:spPr>
                <a:xfrm>
                  <a:off x="7276986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3" name="Google Shape;1593;p24"/>
                <p:cNvSpPr/>
                <p:nvPr/>
              </p:nvSpPr>
              <p:spPr>
                <a:xfrm>
                  <a:off x="7809620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4" name="Google Shape;1594;p24"/>
                <p:cNvSpPr/>
                <p:nvPr/>
              </p:nvSpPr>
              <p:spPr>
                <a:xfrm>
                  <a:off x="8342253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5" name="Google Shape;1595;p24"/>
                <p:cNvSpPr/>
                <p:nvPr/>
              </p:nvSpPr>
              <p:spPr>
                <a:xfrm>
                  <a:off x="8874887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6" name="Google Shape;1596;p24"/>
                <p:cNvSpPr/>
                <p:nvPr/>
              </p:nvSpPr>
              <p:spPr>
                <a:xfrm>
                  <a:off x="9407449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7" name="Google Shape;1597;p24"/>
                <p:cNvSpPr/>
                <p:nvPr/>
              </p:nvSpPr>
              <p:spPr>
                <a:xfrm>
                  <a:off x="9940083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8" name="Google Shape;1598;p24"/>
                <p:cNvSpPr/>
                <p:nvPr/>
              </p:nvSpPr>
              <p:spPr>
                <a:xfrm>
                  <a:off x="10472717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9" name="Google Shape;1599;p24"/>
                <p:cNvSpPr/>
                <p:nvPr/>
              </p:nvSpPr>
              <p:spPr>
                <a:xfrm>
                  <a:off x="11005350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00" name="Google Shape;1600;p24"/>
              <p:cNvSpPr/>
              <p:nvPr/>
            </p:nvSpPr>
            <p:spPr>
              <a:xfrm>
                <a:off x="0" y="4411297"/>
                <a:ext cx="9145641" cy="115900"/>
              </a:xfrm>
              <a:custGeom>
                <a:rect b="b" l="l" r="r" t="t"/>
                <a:pathLst>
                  <a:path extrusionOk="0" h="113907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113907"/>
                    </a:lnTo>
                    <a:lnTo>
                      <a:pt x="0" y="113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1" name="Google Shape;1601;p24"/>
            <p:cNvSpPr/>
            <p:nvPr/>
          </p:nvSpPr>
          <p:spPr>
            <a:xfrm flipH="1">
              <a:off x="-565575" y="-2203601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2" name="Google Shape;1602;p24"/>
          <p:cNvSpPr txBox="1"/>
          <p:nvPr>
            <p:ph idx="1" type="body"/>
          </p:nvPr>
        </p:nvSpPr>
        <p:spPr>
          <a:xfrm>
            <a:off x="713225" y="1237494"/>
            <a:ext cx="7708500" cy="9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arker Grotesque SemiBold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arker Grotesque SemiBold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arker Grotesque SemiBold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arker Grotesque SemiBold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arker Grotesque SemiBold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arker Grotesque SemiBold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arker Grotesque SemiBold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arker Grotesque SemiBold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arker Grotesque SemiBold"/>
              <a:buChar char="■"/>
              <a:defRPr/>
            </a:lvl9pPr>
          </a:lstStyle>
          <a:p/>
        </p:txBody>
      </p:sp>
      <p:sp>
        <p:nvSpPr>
          <p:cNvPr id="1603" name="Google Shape;1603;p24"/>
          <p:cNvSpPr txBox="1"/>
          <p:nvPr>
            <p:ph type="title"/>
          </p:nvPr>
        </p:nvSpPr>
        <p:spPr>
          <a:xfrm>
            <a:off x="720000" y="448056"/>
            <a:ext cx="7708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5" name="Google Shape;1605;p25"/>
          <p:cNvGrpSpPr/>
          <p:nvPr/>
        </p:nvGrpSpPr>
        <p:grpSpPr>
          <a:xfrm>
            <a:off x="-2520573" y="-2127401"/>
            <a:ext cx="12029244" cy="7270200"/>
            <a:chOff x="-2520573" y="-2127401"/>
            <a:chExt cx="12029244" cy="7270200"/>
          </a:xfrm>
        </p:grpSpPr>
        <p:sp>
          <p:nvSpPr>
            <p:cNvPr id="1606" name="Google Shape;1606;p25"/>
            <p:cNvSpPr/>
            <p:nvPr/>
          </p:nvSpPr>
          <p:spPr>
            <a:xfrm flipH="1">
              <a:off x="-2520573" y="36442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07" name="Google Shape;1607;p25"/>
            <p:cNvGrpSpPr/>
            <p:nvPr/>
          </p:nvGrpSpPr>
          <p:grpSpPr>
            <a:xfrm>
              <a:off x="0" y="4608577"/>
              <a:ext cx="9145641" cy="534223"/>
              <a:chOff x="0" y="4608577"/>
              <a:chExt cx="9145641" cy="534223"/>
            </a:xfrm>
          </p:grpSpPr>
          <p:grpSp>
            <p:nvGrpSpPr>
              <p:cNvPr id="1608" name="Google Shape;1608;p25"/>
              <p:cNvGrpSpPr/>
              <p:nvPr/>
            </p:nvGrpSpPr>
            <p:grpSpPr>
              <a:xfrm>
                <a:off x="0" y="4608577"/>
                <a:ext cx="9145641" cy="534223"/>
                <a:chOff x="0" y="4608577"/>
                <a:chExt cx="9145641" cy="534223"/>
              </a:xfrm>
            </p:grpSpPr>
            <p:sp>
              <p:nvSpPr>
                <p:cNvPr id="1609" name="Google Shape;1609;p25"/>
                <p:cNvSpPr/>
                <p:nvPr/>
              </p:nvSpPr>
              <p:spPr>
                <a:xfrm>
                  <a:off x="0" y="4608577"/>
                  <a:ext cx="9145641" cy="534223"/>
                </a:xfrm>
                <a:custGeom>
                  <a:rect b="b" l="l" r="r" t="t"/>
                  <a:pathLst>
                    <a:path extrusionOk="0" h="719492" w="5332735">
                      <a:moveTo>
                        <a:pt x="0" y="0"/>
                      </a:moveTo>
                      <a:lnTo>
                        <a:pt x="5332736" y="0"/>
                      </a:lnTo>
                      <a:lnTo>
                        <a:pt x="5332736" y="719493"/>
                      </a:lnTo>
                      <a:lnTo>
                        <a:pt x="0" y="71949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610" name="Google Shape;1610;p25"/>
                <p:cNvGrpSpPr/>
                <p:nvPr/>
              </p:nvGrpSpPr>
              <p:grpSpPr>
                <a:xfrm>
                  <a:off x="199208" y="4805874"/>
                  <a:ext cx="8745603" cy="54742"/>
                  <a:chOff x="6211719" y="5092027"/>
                  <a:chExt cx="5100369" cy="31925"/>
                </a:xfrm>
              </p:grpSpPr>
              <p:sp>
                <p:nvSpPr>
                  <p:cNvPr id="1611" name="Google Shape;1611;p25"/>
                  <p:cNvSpPr/>
                  <p:nvPr/>
                </p:nvSpPr>
                <p:spPr>
                  <a:xfrm>
                    <a:off x="621171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2" name="Google Shape;1612;p25"/>
                  <p:cNvSpPr/>
                  <p:nvPr/>
                </p:nvSpPr>
                <p:spPr>
                  <a:xfrm>
                    <a:off x="6744352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3" name="Google Shape;1613;p25"/>
                  <p:cNvSpPr/>
                  <p:nvPr/>
                </p:nvSpPr>
                <p:spPr>
                  <a:xfrm>
                    <a:off x="7276986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4" name="Google Shape;1614;p25"/>
                  <p:cNvSpPr/>
                  <p:nvPr/>
                </p:nvSpPr>
                <p:spPr>
                  <a:xfrm>
                    <a:off x="780962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5" name="Google Shape;1615;p25"/>
                  <p:cNvSpPr/>
                  <p:nvPr/>
                </p:nvSpPr>
                <p:spPr>
                  <a:xfrm>
                    <a:off x="834225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6" name="Google Shape;1616;p25"/>
                  <p:cNvSpPr/>
                  <p:nvPr/>
                </p:nvSpPr>
                <p:spPr>
                  <a:xfrm>
                    <a:off x="887488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7" name="Google Shape;1617;p25"/>
                  <p:cNvSpPr/>
                  <p:nvPr/>
                </p:nvSpPr>
                <p:spPr>
                  <a:xfrm>
                    <a:off x="940744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8" name="Google Shape;1618;p25"/>
                  <p:cNvSpPr/>
                  <p:nvPr/>
                </p:nvSpPr>
                <p:spPr>
                  <a:xfrm>
                    <a:off x="994008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9" name="Google Shape;1619;p25"/>
                  <p:cNvSpPr/>
                  <p:nvPr/>
                </p:nvSpPr>
                <p:spPr>
                  <a:xfrm>
                    <a:off x="1047271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0" name="Google Shape;1620;p25"/>
                  <p:cNvSpPr/>
                  <p:nvPr/>
                </p:nvSpPr>
                <p:spPr>
                  <a:xfrm>
                    <a:off x="1100535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621" name="Google Shape;1621;p25"/>
              <p:cNvSpPr/>
              <p:nvPr/>
            </p:nvSpPr>
            <p:spPr>
              <a:xfrm>
                <a:off x="0" y="4608577"/>
                <a:ext cx="9145641" cy="84576"/>
              </a:xfrm>
              <a:custGeom>
                <a:rect b="b" l="l" r="r" t="t"/>
                <a:pathLst>
                  <a:path extrusionOk="0" h="113907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113907"/>
                    </a:lnTo>
                    <a:lnTo>
                      <a:pt x="0" y="113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2" name="Google Shape;1622;p25"/>
            <p:cNvGrpSpPr/>
            <p:nvPr/>
          </p:nvGrpSpPr>
          <p:grpSpPr>
            <a:xfrm>
              <a:off x="-350788" y="2956850"/>
              <a:ext cx="1070799" cy="1651759"/>
              <a:chOff x="10845581" y="3660650"/>
              <a:chExt cx="642274" cy="990679"/>
            </a:xfrm>
          </p:grpSpPr>
          <p:sp>
            <p:nvSpPr>
              <p:cNvPr id="1623" name="Google Shape;1623;p25"/>
              <p:cNvSpPr/>
              <p:nvPr/>
            </p:nvSpPr>
            <p:spPr>
              <a:xfrm>
                <a:off x="10862220" y="3678852"/>
                <a:ext cx="609069" cy="972477"/>
              </a:xfrm>
              <a:custGeom>
                <a:rect b="b" l="l" r="r" t="t"/>
                <a:pathLst>
                  <a:path extrusionOk="0" h="972477" w="609069">
                    <a:moveTo>
                      <a:pt x="0" y="0"/>
                    </a:moveTo>
                    <a:lnTo>
                      <a:pt x="609069" y="0"/>
                    </a:lnTo>
                    <a:lnTo>
                      <a:pt x="609069" y="972478"/>
                    </a:lnTo>
                    <a:lnTo>
                      <a:pt x="0" y="97247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25"/>
              <p:cNvSpPr/>
              <p:nvPr/>
            </p:nvSpPr>
            <p:spPr>
              <a:xfrm>
                <a:off x="10845581" y="3660650"/>
                <a:ext cx="642274" cy="96700"/>
              </a:xfrm>
              <a:custGeom>
                <a:rect b="b" l="l" r="r" t="t"/>
                <a:pathLst>
                  <a:path extrusionOk="0" h="96700" w="642274">
                    <a:moveTo>
                      <a:pt x="0" y="0"/>
                    </a:moveTo>
                    <a:lnTo>
                      <a:pt x="642275" y="0"/>
                    </a:lnTo>
                    <a:lnTo>
                      <a:pt x="642275" y="96700"/>
                    </a:lnTo>
                    <a:lnTo>
                      <a:pt x="0" y="967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25"/>
              <p:cNvSpPr/>
              <p:nvPr/>
            </p:nvSpPr>
            <p:spPr>
              <a:xfrm>
                <a:off x="10845581" y="3898774"/>
                <a:ext cx="642274" cy="96700"/>
              </a:xfrm>
              <a:custGeom>
                <a:rect b="b" l="l" r="r" t="t"/>
                <a:pathLst>
                  <a:path extrusionOk="0" h="96700" w="642274">
                    <a:moveTo>
                      <a:pt x="0" y="0"/>
                    </a:moveTo>
                    <a:lnTo>
                      <a:pt x="642275" y="0"/>
                    </a:lnTo>
                    <a:lnTo>
                      <a:pt x="642275" y="96700"/>
                    </a:lnTo>
                    <a:lnTo>
                      <a:pt x="0" y="967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25"/>
              <p:cNvSpPr/>
              <p:nvPr/>
            </p:nvSpPr>
            <p:spPr>
              <a:xfrm>
                <a:off x="10845581" y="4136899"/>
                <a:ext cx="642274" cy="96700"/>
              </a:xfrm>
              <a:custGeom>
                <a:rect b="b" l="l" r="r" t="t"/>
                <a:pathLst>
                  <a:path extrusionOk="0" h="96700" w="642274">
                    <a:moveTo>
                      <a:pt x="0" y="0"/>
                    </a:moveTo>
                    <a:lnTo>
                      <a:pt x="642275" y="0"/>
                    </a:lnTo>
                    <a:lnTo>
                      <a:pt x="642275" y="96700"/>
                    </a:lnTo>
                    <a:lnTo>
                      <a:pt x="0" y="967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25"/>
              <p:cNvSpPr/>
              <p:nvPr/>
            </p:nvSpPr>
            <p:spPr>
              <a:xfrm>
                <a:off x="10845581" y="4375094"/>
                <a:ext cx="642274" cy="96700"/>
              </a:xfrm>
              <a:custGeom>
                <a:rect b="b" l="l" r="r" t="t"/>
                <a:pathLst>
                  <a:path extrusionOk="0" h="96700" w="642274">
                    <a:moveTo>
                      <a:pt x="0" y="0"/>
                    </a:moveTo>
                    <a:lnTo>
                      <a:pt x="642275" y="0"/>
                    </a:lnTo>
                    <a:lnTo>
                      <a:pt x="642275" y="96700"/>
                    </a:lnTo>
                    <a:lnTo>
                      <a:pt x="0" y="967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8" name="Google Shape;1628;p25"/>
            <p:cNvGrpSpPr/>
            <p:nvPr/>
          </p:nvGrpSpPr>
          <p:grpSpPr>
            <a:xfrm>
              <a:off x="8430772" y="2626318"/>
              <a:ext cx="984465" cy="1977674"/>
              <a:chOff x="-3" y="2434718"/>
              <a:chExt cx="984465" cy="1977674"/>
            </a:xfrm>
          </p:grpSpPr>
          <p:sp>
            <p:nvSpPr>
              <p:cNvPr id="1629" name="Google Shape;1629;p25"/>
              <p:cNvSpPr/>
              <p:nvPr/>
            </p:nvSpPr>
            <p:spPr>
              <a:xfrm>
                <a:off x="-3" y="2434718"/>
                <a:ext cx="984465" cy="1977674"/>
              </a:xfrm>
              <a:custGeom>
                <a:rect b="b" l="l" r="r" t="t"/>
                <a:pathLst>
                  <a:path extrusionOk="0" h="1098708" w="546925">
                    <a:moveTo>
                      <a:pt x="0" y="0"/>
                    </a:moveTo>
                    <a:lnTo>
                      <a:pt x="546926" y="0"/>
                    </a:lnTo>
                    <a:lnTo>
                      <a:pt x="546926" y="1098709"/>
                    </a:lnTo>
                    <a:lnTo>
                      <a:pt x="0" y="109870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25"/>
              <p:cNvSpPr/>
              <p:nvPr/>
            </p:nvSpPr>
            <p:spPr>
              <a:xfrm>
                <a:off x="87736" y="2623571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25"/>
              <p:cNvSpPr/>
              <p:nvPr/>
            </p:nvSpPr>
            <p:spPr>
              <a:xfrm>
                <a:off x="294571" y="2623571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25"/>
              <p:cNvSpPr/>
              <p:nvPr/>
            </p:nvSpPr>
            <p:spPr>
              <a:xfrm>
                <a:off x="501408" y="2623571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25"/>
              <p:cNvSpPr/>
              <p:nvPr/>
            </p:nvSpPr>
            <p:spPr>
              <a:xfrm>
                <a:off x="708245" y="2623571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25"/>
              <p:cNvSpPr/>
              <p:nvPr/>
            </p:nvSpPr>
            <p:spPr>
              <a:xfrm>
                <a:off x="87736" y="2823394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25"/>
              <p:cNvSpPr/>
              <p:nvPr/>
            </p:nvSpPr>
            <p:spPr>
              <a:xfrm>
                <a:off x="294571" y="2823394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25"/>
              <p:cNvSpPr/>
              <p:nvPr/>
            </p:nvSpPr>
            <p:spPr>
              <a:xfrm>
                <a:off x="501408" y="2823394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25"/>
              <p:cNvSpPr/>
              <p:nvPr/>
            </p:nvSpPr>
            <p:spPr>
              <a:xfrm>
                <a:off x="708245" y="2823394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25"/>
              <p:cNvSpPr/>
              <p:nvPr/>
            </p:nvSpPr>
            <p:spPr>
              <a:xfrm>
                <a:off x="87736" y="302338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25"/>
              <p:cNvSpPr/>
              <p:nvPr/>
            </p:nvSpPr>
            <p:spPr>
              <a:xfrm>
                <a:off x="294571" y="302338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5"/>
              <p:cNvSpPr/>
              <p:nvPr/>
            </p:nvSpPr>
            <p:spPr>
              <a:xfrm>
                <a:off x="501408" y="302338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5"/>
              <p:cNvSpPr/>
              <p:nvPr/>
            </p:nvSpPr>
            <p:spPr>
              <a:xfrm>
                <a:off x="708245" y="302338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5"/>
              <p:cNvSpPr/>
              <p:nvPr/>
            </p:nvSpPr>
            <p:spPr>
              <a:xfrm>
                <a:off x="87736" y="3223208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5"/>
              <p:cNvSpPr/>
              <p:nvPr/>
            </p:nvSpPr>
            <p:spPr>
              <a:xfrm>
                <a:off x="294571" y="3223208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5"/>
              <p:cNvSpPr/>
              <p:nvPr/>
            </p:nvSpPr>
            <p:spPr>
              <a:xfrm>
                <a:off x="501408" y="3223208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25"/>
              <p:cNvSpPr/>
              <p:nvPr/>
            </p:nvSpPr>
            <p:spPr>
              <a:xfrm>
                <a:off x="708245" y="3223208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25"/>
              <p:cNvSpPr/>
              <p:nvPr/>
            </p:nvSpPr>
            <p:spPr>
              <a:xfrm>
                <a:off x="87736" y="3423202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5"/>
              <p:cNvSpPr/>
              <p:nvPr/>
            </p:nvSpPr>
            <p:spPr>
              <a:xfrm>
                <a:off x="294571" y="3423202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8" name="Google Shape;1648;p25"/>
              <p:cNvSpPr/>
              <p:nvPr/>
            </p:nvSpPr>
            <p:spPr>
              <a:xfrm>
                <a:off x="501408" y="3423202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9" name="Google Shape;1649;p25"/>
              <p:cNvSpPr/>
              <p:nvPr/>
            </p:nvSpPr>
            <p:spPr>
              <a:xfrm>
                <a:off x="708245" y="3423202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0" name="Google Shape;1650;p25"/>
              <p:cNvSpPr/>
              <p:nvPr/>
            </p:nvSpPr>
            <p:spPr>
              <a:xfrm>
                <a:off x="87736" y="3623023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1" name="Google Shape;1651;p25"/>
              <p:cNvSpPr/>
              <p:nvPr/>
            </p:nvSpPr>
            <p:spPr>
              <a:xfrm>
                <a:off x="294571" y="3623023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2" name="Google Shape;1652;p25"/>
              <p:cNvSpPr/>
              <p:nvPr/>
            </p:nvSpPr>
            <p:spPr>
              <a:xfrm>
                <a:off x="501408" y="3623023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3" name="Google Shape;1653;p25"/>
              <p:cNvSpPr/>
              <p:nvPr/>
            </p:nvSpPr>
            <p:spPr>
              <a:xfrm>
                <a:off x="708245" y="3623023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4" name="Google Shape;1654;p25"/>
              <p:cNvSpPr/>
              <p:nvPr/>
            </p:nvSpPr>
            <p:spPr>
              <a:xfrm>
                <a:off x="87736" y="382301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5" name="Google Shape;1655;p25"/>
              <p:cNvSpPr/>
              <p:nvPr/>
            </p:nvSpPr>
            <p:spPr>
              <a:xfrm>
                <a:off x="294571" y="382301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25"/>
              <p:cNvSpPr/>
              <p:nvPr/>
            </p:nvSpPr>
            <p:spPr>
              <a:xfrm>
                <a:off x="501408" y="382301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25"/>
              <p:cNvSpPr/>
              <p:nvPr/>
            </p:nvSpPr>
            <p:spPr>
              <a:xfrm>
                <a:off x="708245" y="382301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5"/>
              <p:cNvSpPr/>
              <p:nvPr/>
            </p:nvSpPr>
            <p:spPr>
              <a:xfrm>
                <a:off x="87736" y="4022839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9" name="Google Shape;1659;p25"/>
              <p:cNvSpPr/>
              <p:nvPr/>
            </p:nvSpPr>
            <p:spPr>
              <a:xfrm>
                <a:off x="294571" y="4022839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0" name="Google Shape;1660;p25"/>
              <p:cNvSpPr/>
              <p:nvPr/>
            </p:nvSpPr>
            <p:spPr>
              <a:xfrm>
                <a:off x="501408" y="4022839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1" name="Google Shape;1661;p25"/>
              <p:cNvSpPr/>
              <p:nvPr/>
            </p:nvSpPr>
            <p:spPr>
              <a:xfrm>
                <a:off x="708245" y="4022839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2" name="Google Shape;1662;p25"/>
            <p:cNvGrpSpPr/>
            <p:nvPr/>
          </p:nvGrpSpPr>
          <p:grpSpPr>
            <a:xfrm>
              <a:off x="2266439" y="4556918"/>
              <a:ext cx="940833" cy="448649"/>
              <a:chOff x="6254310" y="4961498"/>
              <a:chExt cx="749071" cy="357205"/>
            </a:xfrm>
          </p:grpSpPr>
          <p:sp>
            <p:nvSpPr>
              <p:cNvPr id="1663" name="Google Shape;1663;p25"/>
              <p:cNvSpPr/>
              <p:nvPr/>
            </p:nvSpPr>
            <p:spPr>
              <a:xfrm>
                <a:off x="6275909" y="4961498"/>
                <a:ext cx="708346" cy="310063"/>
              </a:xfrm>
              <a:custGeom>
                <a:rect b="b" l="l" r="r" t="t"/>
                <a:pathLst>
                  <a:path extrusionOk="0" h="310063" w="708346">
                    <a:moveTo>
                      <a:pt x="681255" y="310064"/>
                    </a:moveTo>
                    <a:lnTo>
                      <a:pt x="10966" y="310064"/>
                    </a:lnTo>
                    <a:cubicBezTo>
                      <a:pt x="10966" y="310064"/>
                      <a:pt x="-13707" y="235975"/>
                      <a:pt x="10966" y="211302"/>
                    </a:cubicBezTo>
                    <a:cubicBezTo>
                      <a:pt x="35638" y="186629"/>
                      <a:pt x="150115" y="157406"/>
                      <a:pt x="156869" y="150722"/>
                    </a:cubicBezTo>
                    <a:cubicBezTo>
                      <a:pt x="163624" y="144038"/>
                      <a:pt x="253356" y="27287"/>
                      <a:pt x="269070" y="11573"/>
                    </a:cubicBezTo>
                    <a:cubicBezTo>
                      <a:pt x="284784" y="-4141"/>
                      <a:pt x="625866" y="-3572"/>
                      <a:pt x="654591" y="11573"/>
                    </a:cubicBezTo>
                    <a:cubicBezTo>
                      <a:pt x="665755" y="17475"/>
                      <a:pt x="700311" y="204689"/>
                      <a:pt x="708203" y="280272"/>
                    </a:cubicBezTo>
                    <a:cubicBezTo>
                      <a:pt x="709838" y="296270"/>
                      <a:pt x="697324" y="310064"/>
                      <a:pt x="681255" y="31006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4" name="Google Shape;1664;p25"/>
              <p:cNvSpPr/>
              <p:nvPr/>
            </p:nvSpPr>
            <p:spPr>
              <a:xfrm>
                <a:off x="6395307" y="4961498"/>
                <a:ext cx="571811" cy="167164"/>
              </a:xfrm>
              <a:custGeom>
                <a:rect b="b" l="l" r="r" t="t"/>
                <a:pathLst>
                  <a:path extrusionOk="0" h="167164" w="571811">
                    <a:moveTo>
                      <a:pt x="0" y="164658"/>
                    </a:moveTo>
                    <a:cubicBezTo>
                      <a:pt x="19909" y="158045"/>
                      <a:pt x="35125" y="153068"/>
                      <a:pt x="37471" y="150722"/>
                    </a:cubicBezTo>
                    <a:cubicBezTo>
                      <a:pt x="44226" y="143967"/>
                      <a:pt x="133958" y="27287"/>
                      <a:pt x="149672" y="11573"/>
                    </a:cubicBezTo>
                    <a:cubicBezTo>
                      <a:pt x="165386" y="-4141"/>
                      <a:pt x="506468" y="-3572"/>
                      <a:pt x="535193" y="11573"/>
                    </a:cubicBezTo>
                    <a:cubicBezTo>
                      <a:pt x="542233" y="15270"/>
                      <a:pt x="558657" y="91635"/>
                      <a:pt x="571812" y="166365"/>
                    </a:cubicBezTo>
                    <a:cubicBezTo>
                      <a:pt x="453211" y="168427"/>
                      <a:pt x="142988" y="166009"/>
                      <a:pt x="0" y="1646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65" name="Google Shape;1665;p25"/>
              <p:cNvGrpSpPr/>
              <p:nvPr/>
            </p:nvGrpSpPr>
            <p:grpSpPr>
              <a:xfrm>
                <a:off x="6457451" y="4978709"/>
                <a:ext cx="489261" cy="124694"/>
                <a:chOff x="6457451" y="4978709"/>
                <a:chExt cx="489261" cy="124694"/>
              </a:xfrm>
            </p:grpSpPr>
            <p:sp>
              <p:nvSpPr>
                <p:cNvPr id="1666" name="Google Shape;1666;p25"/>
                <p:cNvSpPr/>
                <p:nvPr/>
              </p:nvSpPr>
              <p:spPr>
                <a:xfrm>
                  <a:off x="6457451" y="4980324"/>
                  <a:ext cx="193116" cy="123008"/>
                </a:xfrm>
                <a:custGeom>
                  <a:rect b="b" l="l" r="r" t="t"/>
                  <a:pathLst>
                    <a:path extrusionOk="0" h="123008" w="193116">
                      <a:moveTo>
                        <a:pt x="162897" y="123008"/>
                      </a:moveTo>
                      <a:lnTo>
                        <a:pt x="0" y="123008"/>
                      </a:lnTo>
                      <a:cubicBezTo>
                        <a:pt x="0" y="123008"/>
                        <a:pt x="79920" y="15856"/>
                        <a:pt x="112201" y="7395"/>
                      </a:cubicBezTo>
                      <a:cubicBezTo>
                        <a:pt x="125568" y="3840"/>
                        <a:pt x="155858" y="1493"/>
                        <a:pt x="193116" y="0"/>
                      </a:cubicBezTo>
                      <a:lnTo>
                        <a:pt x="162897" y="12300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7" name="Google Shape;1667;p25"/>
                <p:cNvSpPr/>
                <p:nvPr/>
              </p:nvSpPr>
              <p:spPr>
                <a:xfrm>
                  <a:off x="6645946" y="4978709"/>
                  <a:ext cx="149529" cy="124694"/>
                </a:xfrm>
                <a:custGeom>
                  <a:rect b="b" l="l" r="r" t="t"/>
                  <a:pathLst>
                    <a:path extrusionOk="0" h="124694" w="149529">
                      <a:moveTo>
                        <a:pt x="0" y="124624"/>
                      </a:moveTo>
                      <a:cubicBezTo>
                        <a:pt x="3768" y="99595"/>
                        <a:pt x="15358" y="24084"/>
                        <a:pt x="19980" y="1117"/>
                      </a:cubicBezTo>
                      <a:cubicBezTo>
                        <a:pt x="58518" y="-20"/>
                        <a:pt x="102602" y="-305"/>
                        <a:pt x="142846" y="335"/>
                      </a:cubicBezTo>
                      <a:lnTo>
                        <a:pt x="149530" y="124695"/>
                      </a:lnTo>
                      <a:lnTo>
                        <a:pt x="0" y="1246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8" name="Google Shape;1668;p25"/>
                <p:cNvSpPr/>
                <p:nvPr/>
              </p:nvSpPr>
              <p:spPr>
                <a:xfrm>
                  <a:off x="6810052" y="4979328"/>
                  <a:ext cx="136660" cy="123932"/>
                </a:xfrm>
                <a:custGeom>
                  <a:rect b="b" l="l" r="r" t="t"/>
                  <a:pathLst>
                    <a:path extrusionOk="0" h="123932" w="136660">
                      <a:moveTo>
                        <a:pt x="71" y="0"/>
                      </a:moveTo>
                      <a:cubicBezTo>
                        <a:pt x="54892" y="1280"/>
                        <a:pt x="98336" y="4124"/>
                        <a:pt x="103028" y="8319"/>
                      </a:cubicBezTo>
                      <a:cubicBezTo>
                        <a:pt x="115400" y="19269"/>
                        <a:pt x="136660" y="123933"/>
                        <a:pt x="136660" y="123933"/>
                      </a:cubicBezTo>
                      <a:lnTo>
                        <a:pt x="7110" y="123933"/>
                      </a:lnTo>
                      <a:cubicBezTo>
                        <a:pt x="6613" y="97483"/>
                        <a:pt x="4906" y="3356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69" name="Google Shape;1669;p25"/>
              <p:cNvGrpSpPr/>
              <p:nvPr/>
            </p:nvGrpSpPr>
            <p:grpSpPr>
              <a:xfrm>
                <a:off x="6374616" y="5204654"/>
                <a:ext cx="114049" cy="114049"/>
                <a:chOff x="6374616" y="5204654"/>
                <a:chExt cx="114049" cy="114049"/>
              </a:xfrm>
            </p:grpSpPr>
            <p:sp>
              <p:nvSpPr>
                <p:cNvPr id="1670" name="Google Shape;1670;p25"/>
                <p:cNvSpPr/>
                <p:nvPr/>
              </p:nvSpPr>
              <p:spPr>
                <a:xfrm>
                  <a:off x="6374616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1" name="Google Shape;1671;p25"/>
                <p:cNvSpPr/>
                <p:nvPr/>
              </p:nvSpPr>
              <p:spPr>
                <a:xfrm>
                  <a:off x="6399075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72" name="Google Shape;1672;p25"/>
              <p:cNvGrpSpPr/>
              <p:nvPr/>
            </p:nvGrpSpPr>
            <p:grpSpPr>
              <a:xfrm>
                <a:off x="6789361" y="5204654"/>
                <a:ext cx="114049" cy="114049"/>
                <a:chOff x="6789361" y="5204654"/>
                <a:chExt cx="114049" cy="114049"/>
              </a:xfrm>
            </p:grpSpPr>
            <p:sp>
              <p:nvSpPr>
                <p:cNvPr id="1673" name="Google Shape;1673;p25"/>
                <p:cNvSpPr/>
                <p:nvPr/>
              </p:nvSpPr>
              <p:spPr>
                <a:xfrm>
                  <a:off x="6789361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4" name="Google Shape;1674;p25"/>
                <p:cNvSpPr/>
                <p:nvPr/>
              </p:nvSpPr>
              <p:spPr>
                <a:xfrm>
                  <a:off x="6813891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75" name="Google Shape;1675;p25"/>
              <p:cNvSpPr/>
              <p:nvPr/>
            </p:nvSpPr>
            <p:spPr>
              <a:xfrm>
                <a:off x="6930216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9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6" name="Google Shape;1676;p25"/>
              <p:cNvSpPr/>
              <p:nvPr/>
            </p:nvSpPr>
            <p:spPr>
              <a:xfrm>
                <a:off x="6254310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8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7" name="Google Shape;1677;p25"/>
              <p:cNvSpPr/>
              <p:nvPr/>
            </p:nvSpPr>
            <p:spPr>
              <a:xfrm>
                <a:off x="6962355" y="5157157"/>
                <a:ext cx="28938" cy="40244"/>
              </a:xfrm>
              <a:custGeom>
                <a:rect b="b" l="l" r="r" t="t"/>
                <a:pathLst>
                  <a:path extrusionOk="0" h="40244" w="28938">
                    <a:moveTo>
                      <a:pt x="22753" y="0"/>
                    </a:moveTo>
                    <a:cubicBezTo>
                      <a:pt x="26169" y="0"/>
                      <a:pt x="28939" y="2770"/>
                      <a:pt x="28939" y="6186"/>
                    </a:cubicBezTo>
                    <a:lnTo>
                      <a:pt x="28939" y="34058"/>
                    </a:lnTo>
                    <a:cubicBezTo>
                      <a:pt x="28939" y="37475"/>
                      <a:pt x="26169" y="40244"/>
                      <a:pt x="22753" y="40244"/>
                    </a:cubicBezTo>
                    <a:lnTo>
                      <a:pt x="6186" y="40244"/>
                    </a:lnTo>
                    <a:cubicBezTo>
                      <a:pt x="2770" y="40244"/>
                      <a:pt x="0" y="37475"/>
                      <a:pt x="0" y="34058"/>
                    </a:cubicBezTo>
                    <a:lnTo>
                      <a:pt x="0" y="6186"/>
                    </a:lnTo>
                    <a:cubicBezTo>
                      <a:pt x="0" y="2769"/>
                      <a:pt x="2770" y="0"/>
                      <a:pt x="6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8" name="Google Shape;1678;p25"/>
              <p:cNvSpPr/>
              <p:nvPr/>
            </p:nvSpPr>
            <p:spPr>
              <a:xfrm>
                <a:off x="6269170" y="5177635"/>
                <a:ext cx="47141" cy="21615"/>
              </a:xfrm>
              <a:custGeom>
                <a:rect b="b" l="l" r="r" t="t"/>
                <a:pathLst>
                  <a:path extrusionOk="0" h="21615" w="47141">
                    <a:moveTo>
                      <a:pt x="10808" y="0"/>
                    </a:moveTo>
                    <a:lnTo>
                      <a:pt x="36334" y="0"/>
                    </a:lnTo>
                    <a:cubicBezTo>
                      <a:pt x="42306" y="0"/>
                      <a:pt x="47141" y="4835"/>
                      <a:pt x="47141" y="10808"/>
                    </a:cubicBezTo>
                    <a:cubicBezTo>
                      <a:pt x="47141" y="16780"/>
                      <a:pt x="42306" y="21615"/>
                      <a:pt x="36334" y="21615"/>
                    </a:cubicBezTo>
                    <a:lnTo>
                      <a:pt x="10808" y="21615"/>
                    </a:lnTo>
                    <a:cubicBezTo>
                      <a:pt x="4835" y="21615"/>
                      <a:pt x="0" y="16780"/>
                      <a:pt x="0" y="10808"/>
                    </a:cubicBezTo>
                    <a:cubicBezTo>
                      <a:pt x="0" y="4835"/>
                      <a:pt x="4835" y="0"/>
                      <a:pt x="108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9" name="Google Shape;1679;p25"/>
            <p:cNvGrpSpPr/>
            <p:nvPr/>
          </p:nvGrpSpPr>
          <p:grpSpPr>
            <a:xfrm flipH="1">
              <a:off x="6160450" y="4605640"/>
              <a:ext cx="967350" cy="448636"/>
              <a:chOff x="7466813" y="5016553"/>
              <a:chExt cx="659317" cy="305777"/>
            </a:xfrm>
          </p:grpSpPr>
          <p:sp>
            <p:nvSpPr>
              <p:cNvPr id="1680" name="Google Shape;1680;p25"/>
              <p:cNvSpPr/>
              <p:nvPr/>
            </p:nvSpPr>
            <p:spPr>
              <a:xfrm>
                <a:off x="7469242" y="5016553"/>
                <a:ext cx="652717" cy="221875"/>
              </a:xfrm>
              <a:custGeom>
                <a:rect b="b" l="l" r="r" t="t"/>
                <a:pathLst>
                  <a:path extrusionOk="0" h="221875" w="652717">
                    <a:moveTo>
                      <a:pt x="29728" y="150203"/>
                    </a:moveTo>
                    <a:cubicBezTo>
                      <a:pt x="67911" y="125459"/>
                      <a:pt x="146906" y="113372"/>
                      <a:pt x="167882" y="110457"/>
                    </a:cubicBezTo>
                    <a:cubicBezTo>
                      <a:pt x="171295" y="109959"/>
                      <a:pt x="174352" y="108537"/>
                      <a:pt x="176769" y="106119"/>
                    </a:cubicBezTo>
                    <a:cubicBezTo>
                      <a:pt x="192626" y="90619"/>
                      <a:pt x="256690" y="30466"/>
                      <a:pt x="309875" y="14681"/>
                    </a:cubicBezTo>
                    <a:cubicBezTo>
                      <a:pt x="371095" y="-3593"/>
                      <a:pt x="505337" y="-6153"/>
                      <a:pt x="539253" y="14681"/>
                    </a:cubicBezTo>
                    <a:cubicBezTo>
                      <a:pt x="559518" y="27195"/>
                      <a:pt x="585399" y="49877"/>
                      <a:pt x="604313" y="66159"/>
                    </a:cubicBezTo>
                    <a:cubicBezTo>
                      <a:pt x="604313" y="66159"/>
                      <a:pt x="643206" y="98156"/>
                      <a:pt x="649321" y="129512"/>
                    </a:cubicBezTo>
                    <a:cubicBezTo>
                      <a:pt x="655436" y="160940"/>
                      <a:pt x="653232" y="197985"/>
                      <a:pt x="643206" y="208010"/>
                    </a:cubicBezTo>
                    <a:cubicBezTo>
                      <a:pt x="633181" y="218036"/>
                      <a:pt x="613556" y="221875"/>
                      <a:pt x="613556" y="221875"/>
                    </a:cubicBezTo>
                    <a:lnTo>
                      <a:pt x="16219" y="221875"/>
                    </a:lnTo>
                    <a:cubicBezTo>
                      <a:pt x="8042" y="221875"/>
                      <a:pt x="1216" y="215689"/>
                      <a:pt x="363" y="207512"/>
                    </a:cubicBezTo>
                    <a:cubicBezTo>
                      <a:pt x="-1273" y="192439"/>
                      <a:pt x="1643" y="168406"/>
                      <a:pt x="29799" y="1502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81" name="Google Shape;1681;p25"/>
              <p:cNvGrpSpPr/>
              <p:nvPr/>
            </p:nvGrpSpPr>
            <p:grpSpPr>
              <a:xfrm>
                <a:off x="7658667" y="5030727"/>
                <a:ext cx="387827" cy="96780"/>
                <a:chOff x="7658667" y="5030727"/>
                <a:chExt cx="387827" cy="96780"/>
              </a:xfrm>
            </p:grpSpPr>
            <p:sp>
              <p:nvSpPr>
                <p:cNvPr id="1682" name="Google Shape;1682;p25"/>
                <p:cNvSpPr/>
                <p:nvPr/>
              </p:nvSpPr>
              <p:spPr>
                <a:xfrm>
                  <a:off x="7658667" y="5031447"/>
                  <a:ext cx="215442" cy="96060"/>
                </a:xfrm>
                <a:custGeom>
                  <a:rect b="b" l="l" r="r" t="t"/>
                  <a:pathLst>
                    <a:path extrusionOk="0" h="96060" w="215442">
                      <a:moveTo>
                        <a:pt x="203782" y="84968"/>
                      </a:moveTo>
                      <a:lnTo>
                        <a:pt x="0" y="96060"/>
                      </a:lnTo>
                      <a:cubicBezTo>
                        <a:pt x="0" y="96060"/>
                        <a:pt x="73521" y="33774"/>
                        <a:pt x="115187" y="15500"/>
                      </a:cubicBezTo>
                      <a:cubicBezTo>
                        <a:pt x="136163" y="6328"/>
                        <a:pt x="175696" y="1564"/>
                        <a:pt x="215443" y="0"/>
                      </a:cubicBezTo>
                      <a:lnTo>
                        <a:pt x="203782" y="8496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3" name="Google Shape;1683;p25"/>
                <p:cNvSpPr/>
                <p:nvPr/>
              </p:nvSpPr>
              <p:spPr>
                <a:xfrm>
                  <a:off x="7891175" y="5030727"/>
                  <a:ext cx="155319" cy="84053"/>
                </a:xfrm>
                <a:custGeom>
                  <a:rect b="b" l="l" r="r" t="t"/>
                  <a:pathLst>
                    <a:path extrusionOk="0" h="84053" w="155319">
                      <a:moveTo>
                        <a:pt x="0" y="152"/>
                      </a:moveTo>
                      <a:cubicBezTo>
                        <a:pt x="33347" y="-488"/>
                        <a:pt x="64988" y="934"/>
                        <a:pt x="83831" y="3707"/>
                      </a:cubicBezTo>
                      <a:cubicBezTo>
                        <a:pt x="109001" y="7404"/>
                        <a:pt x="133958" y="29802"/>
                        <a:pt x="150952" y="48431"/>
                      </a:cubicBezTo>
                      <a:cubicBezTo>
                        <a:pt x="160480" y="58883"/>
                        <a:pt x="153441" y="75734"/>
                        <a:pt x="139291" y="76517"/>
                      </a:cubicBezTo>
                      <a:lnTo>
                        <a:pt x="0" y="84054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84" name="Google Shape;1684;p25"/>
              <p:cNvSpPr/>
              <p:nvPr/>
            </p:nvSpPr>
            <p:spPr>
              <a:xfrm>
                <a:off x="7466813" y="5174127"/>
                <a:ext cx="63370" cy="41670"/>
              </a:xfrm>
              <a:custGeom>
                <a:rect b="b" l="l" r="r" t="t"/>
                <a:pathLst>
                  <a:path extrusionOk="0" h="41670" w="63370">
                    <a:moveTo>
                      <a:pt x="19571" y="2655"/>
                    </a:moveTo>
                    <a:cubicBezTo>
                      <a:pt x="19571" y="2655"/>
                      <a:pt x="63371" y="-3318"/>
                      <a:pt x="63371" y="2655"/>
                    </a:cubicBezTo>
                    <a:cubicBezTo>
                      <a:pt x="63371" y="8627"/>
                      <a:pt x="45382" y="33655"/>
                      <a:pt x="33863" y="37495"/>
                    </a:cubicBezTo>
                    <a:cubicBezTo>
                      <a:pt x="22273" y="41335"/>
                      <a:pt x="5564" y="43254"/>
                      <a:pt x="2365" y="40055"/>
                    </a:cubicBezTo>
                    <a:cubicBezTo>
                      <a:pt x="-835" y="36855"/>
                      <a:pt x="-4675" y="19221"/>
                      <a:pt x="19571" y="26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5"/>
              <p:cNvSpPr/>
              <p:nvPr/>
            </p:nvSpPr>
            <p:spPr>
              <a:xfrm>
                <a:off x="8103054" y="5144572"/>
                <a:ext cx="23076" cy="59157"/>
              </a:xfrm>
              <a:custGeom>
                <a:rect b="b" l="l" r="r" t="t"/>
                <a:pathLst>
                  <a:path extrusionOk="0" h="59157" w="23076">
                    <a:moveTo>
                      <a:pt x="17926" y="0"/>
                    </a:moveTo>
                    <a:cubicBezTo>
                      <a:pt x="17926" y="0"/>
                      <a:pt x="1643" y="853"/>
                      <a:pt x="1643" y="8888"/>
                    </a:cubicBezTo>
                    <a:cubicBezTo>
                      <a:pt x="1643" y="16922"/>
                      <a:pt x="-2054" y="49417"/>
                      <a:pt x="1643" y="53114"/>
                    </a:cubicBezTo>
                    <a:cubicBezTo>
                      <a:pt x="5341" y="56811"/>
                      <a:pt x="17926" y="59158"/>
                      <a:pt x="17926" y="59158"/>
                    </a:cubicBezTo>
                    <a:cubicBezTo>
                      <a:pt x="17926" y="59158"/>
                      <a:pt x="29516" y="27943"/>
                      <a:pt x="17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5"/>
              <p:cNvSpPr/>
              <p:nvPr/>
            </p:nvSpPr>
            <p:spPr>
              <a:xfrm rot="-798371">
                <a:off x="7904803" y="5179083"/>
                <a:ext cx="118662" cy="118662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1"/>
                      <a:pt x="26581" y="0"/>
                      <a:pt x="59371" y="0"/>
                    </a:cubicBezTo>
                    <a:cubicBezTo>
                      <a:pt x="92161" y="0"/>
                      <a:pt x="118742" y="26581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5"/>
              <p:cNvSpPr/>
              <p:nvPr/>
            </p:nvSpPr>
            <p:spPr>
              <a:xfrm>
                <a:off x="7930424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8" name="Google Shape;1688;p25"/>
              <p:cNvSpPr/>
              <p:nvPr/>
            </p:nvSpPr>
            <p:spPr>
              <a:xfrm rot="-2700000">
                <a:off x="7554797" y="5178916"/>
                <a:ext cx="118808" cy="118808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2"/>
                      <a:pt x="26581" y="0"/>
                      <a:pt x="59371" y="0"/>
                    </a:cubicBezTo>
                    <a:cubicBezTo>
                      <a:pt x="92161" y="0"/>
                      <a:pt x="118742" y="26582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9" name="Google Shape;1689;p25"/>
              <p:cNvSpPr/>
              <p:nvPr/>
            </p:nvSpPr>
            <p:spPr>
              <a:xfrm>
                <a:off x="7580312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0" name="Google Shape;1690;p25"/>
            <p:cNvSpPr/>
            <p:nvPr/>
          </p:nvSpPr>
          <p:spPr>
            <a:xfrm flipH="1">
              <a:off x="-641775" y="-2127401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91" name="Google Shape;1691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692" name="Google Shape;1692;p25"/>
          <p:cNvSpPr txBox="1"/>
          <p:nvPr>
            <p:ph idx="1" type="subTitle"/>
          </p:nvPr>
        </p:nvSpPr>
        <p:spPr>
          <a:xfrm>
            <a:off x="4898325" y="2294088"/>
            <a:ext cx="24609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93" name="Google Shape;1693;p25"/>
          <p:cNvSpPr txBox="1"/>
          <p:nvPr>
            <p:ph idx="2" type="subTitle"/>
          </p:nvPr>
        </p:nvSpPr>
        <p:spPr>
          <a:xfrm>
            <a:off x="1784750" y="2294088"/>
            <a:ext cx="24609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94" name="Google Shape;1694;p25"/>
          <p:cNvSpPr txBox="1"/>
          <p:nvPr>
            <p:ph idx="3" type="subTitle"/>
          </p:nvPr>
        </p:nvSpPr>
        <p:spPr>
          <a:xfrm>
            <a:off x="1784751" y="1847088"/>
            <a:ext cx="24609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  <p:sp>
        <p:nvSpPr>
          <p:cNvPr id="1695" name="Google Shape;1695;p25"/>
          <p:cNvSpPr txBox="1"/>
          <p:nvPr>
            <p:ph idx="4" type="subTitle"/>
          </p:nvPr>
        </p:nvSpPr>
        <p:spPr>
          <a:xfrm>
            <a:off x="4898350" y="1847088"/>
            <a:ext cx="24609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7" name="Google Shape;1697;p26"/>
          <p:cNvGrpSpPr/>
          <p:nvPr/>
        </p:nvGrpSpPr>
        <p:grpSpPr>
          <a:xfrm>
            <a:off x="-3130173" y="-2203601"/>
            <a:ext cx="15404346" cy="7346400"/>
            <a:chOff x="-3130173" y="-2203601"/>
            <a:chExt cx="15404346" cy="7346400"/>
          </a:xfrm>
        </p:grpSpPr>
        <p:sp>
          <p:nvSpPr>
            <p:cNvPr id="1698" name="Google Shape;1698;p26"/>
            <p:cNvSpPr/>
            <p:nvPr/>
          </p:nvSpPr>
          <p:spPr>
            <a:xfrm flipH="1">
              <a:off x="-3130173" y="36442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26"/>
            <p:cNvSpPr/>
            <p:nvPr/>
          </p:nvSpPr>
          <p:spPr>
            <a:xfrm>
              <a:off x="8195052" y="34918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00" name="Google Shape;1700;p26"/>
            <p:cNvGrpSpPr/>
            <p:nvPr/>
          </p:nvGrpSpPr>
          <p:grpSpPr>
            <a:xfrm>
              <a:off x="0" y="4608577"/>
              <a:ext cx="9145641" cy="534223"/>
              <a:chOff x="0" y="4608577"/>
              <a:chExt cx="9145641" cy="534223"/>
            </a:xfrm>
          </p:grpSpPr>
          <p:grpSp>
            <p:nvGrpSpPr>
              <p:cNvPr id="1701" name="Google Shape;1701;p26"/>
              <p:cNvGrpSpPr/>
              <p:nvPr/>
            </p:nvGrpSpPr>
            <p:grpSpPr>
              <a:xfrm>
                <a:off x="0" y="4608577"/>
                <a:ext cx="9145641" cy="534223"/>
                <a:chOff x="0" y="4608577"/>
                <a:chExt cx="9145641" cy="534223"/>
              </a:xfrm>
            </p:grpSpPr>
            <p:sp>
              <p:nvSpPr>
                <p:cNvPr id="1702" name="Google Shape;1702;p26"/>
                <p:cNvSpPr/>
                <p:nvPr/>
              </p:nvSpPr>
              <p:spPr>
                <a:xfrm>
                  <a:off x="0" y="4608577"/>
                  <a:ext cx="9145641" cy="534223"/>
                </a:xfrm>
                <a:custGeom>
                  <a:rect b="b" l="l" r="r" t="t"/>
                  <a:pathLst>
                    <a:path extrusionOk="0" h="719492" w="5332735">
                      <a:moveTo>
                        <a:pt x="0" y="0"/>
                      </a:moveTo>
                      <a:lnTo>
                        <a:pt x="5332736" y="0"/>
                      </a:lnTo>
                      <a:lnTo>
                        <a:pt x="5332736" y="719493"/>
                      </a:lnTo>
                      <a:lnTo>
                        <a:pt x="0" y="71949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703" name="Google Shape;1703;p26"/>
                <p:cNvGrpSpPr/>
                <p:nvPr/>
              </p:nvGrpSpPr>
              <p:grpSpPr>
                <a:xfrm>
                  <a:off x="199208" y="4805874"/>
                  <a:ext cx="8745603" cy="54742"/>
                  <a:chOff x="6211719" y="5092027"/>
                  <a:chExt cx="5100369" cy="31925"/>
                </a:xfrm>
              </p:grpSpPr>
              <p:sp>
                <p:nvSpPr>
                  <p:cNvPr id="1704" name="Google Shape;1704;p26"/>
                  <p:cNvSpPr/>
                  <p:nvPr/>
                </p:nvSpPr>
                <p:spPr>
                  <a:xfrm>
                    <a:off x="621171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5" name="Google Shape;1705;p26"/>
                  <p:cNvSpPr/>
                  <p:nvPr/>
                </p:nvSpPr>
                <p:spPr>
                  <a:xfrm>
                    <a:off x="6744352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6" name="Google Shape;1706;p26"/>
                  <p:cNvSpPr/>
                  <p:nvPr/>
                </p:nvSpPr>
                <p:spPr>
                  <a:xfrm>
                    <a:off x="7276986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7" name="Google Shape;1707;p26"/>
                  <p:cNvSpPr/>
                  <p:nvPr/>
                </p:nvSpPr>
                <p:spPr>
                  <a:xfrm>
                    <a:off x="780962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8" name="Google Shape;1708;p26"/>
                  <p:cNvSpPr/>
                  <p:nvPr/>
                </p:nvSpPr>
                <p:spPr>
                  <a:xfrm>
                    <a:off x="834225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9" name="Google Shape;1709;p26"/>
                  <p:cNvSpPr/>
                  <p:nvPr/>
                </p:nvSpPr>
                <p:spPr>
                  <a:xfrm>
                    <a:off x="887488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0" name="Google Shape;1710;p26"/>
                  <p:cNvSpPr/>
                  <p:nvPr/>
                </p:nvSpPr>
                <p:spPr>
                  <a:xfrm>
                    <a:off x="940744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1" name="Google Shape;1711;p26"/>
                  <p:cNvSpPr/>
                  <p:nvPr/>
                </p:nvSpPr>
                <p:spPr>
                  <a:xfrm>
                    <a:off x="994008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2" name="Google Shape;1712;p26"/>
                  <p:cNvSpPr/>
                  <p:nvPr/>
                </p:nvSpPr>
                <p:spPr>
                  <a:xfrm>
                    <a:off x="1047271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3" name="Google Shape;1713;p26"/>
                  <p:cNvSpPr/>
                  <p:nvPr/>
                </p:nvSpPr>
                <p:spPr>
                  <a:xfrm>
                    <a:off x="1100535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714" name="Google Shape;1714;p26"/>
              <p:cNvSpPr/>
              <p:nvPr/>
            </p:nvSpPr>
            <p:spPr>
              <a:xfrm>
                <a:off x="0" y="4608577"/>
                <a:ext cx="9145641" cy="84576"/>
              </a:xfrm>
              <a:custGeom>
                <a:rect b="b" l="l" r="r" t="t"/>
                <a:pathLst>
                  <a:path extrusionOk="0" h="113907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113907"/>
                    </a:lnTo>
                    <a:lnTo>
                      <a:pt x="0" y="113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5" name="Google Shape;1715;p26"/>
            <p:cNvGrpSpPr/>
            <p:nvPr/>
          </p:nvGrpSpPr>
          <p:grpSpPr>
            <a:xfrm>
              <a:off x="5521308" y="4532422"/>
              <a:ext cx="879484" cy="419394"/>
              <a:chOff x="6254310" y="4961498"/>
              <a:chExt cx="749071" cy="357205"/>
            </a:xfrm>
          </p:grpSpPr>
          <p:sp>
            <p:nvSpPr>
              <p:cNvPr id="1716" name="Google Shape;1716;p26"/>
              <p:cNvSpPr/>
              <p:nvPr/>
            </p:nvSpPr>
            <p:spPr>
              <a:xfrm>
                <a:off x="6275909" y="4961498"/>
                <a:ext cx="708346" cy="310063"/>
              </a:xfrm>
              <a:custGeom>
                <a:rect b="b" l="l" r="r" t="t"/>
                <a:pathLst>
                  <a:path extrusionOk="0" h="310063" w="708346">
                    <a:moveTo>
                      <a:pt x="681255" y="310064"/>
                    </a:moveTo>
                    <a:lnTo>
                      <a:pt x="10966" y="310064"/>
                    </a:lnTo>
                    <a:cubicBezTo>
                      <a:pt x="10966" y="310064"/>
                      <a:pt x="-13707" y="235975"/>
                      <a:pt x="10966" y="211302"/>
                    </a:cubicBezTo>
                    <a:cubicBezTo>
                      <a:pt x="35638" y="186629"/>
                      <a:pt x="150115" y="157406"/>
                      <a:pt x="156869" y="150722"/>
                    </a:cubicBezTo>
                    <a:cubicBezTo>
                      <a:pt x="163624" y="144038"/>
                      <a:pt x="253356" y="27287"/>
                      <a:pt x="269070" y="11573"/>
                    </a:cubicBezTo>
                    <a:cubicBezTo>
                      <a:pt x="284784" y="-4141"/>
                      <a:pt x="625866" y="-3572"/>
                      <a:pt x="654591" y="11573"/>
                    </a:cubicBezTo>
                    <a:cubicBezTo>
                      <a:pt x="665755" y="17475"/>
                      <a:pt x="700311" y="204689"/>
                      <a:pt x="708203" y="280272"/>
                    </a:cubicBezTo>
                    <a:cubicBezTo>
                      <a:pt x="709838" y="296270"/>
                      <a:pt x="697324" y="310064"/>
                      <a:pt x="681255" y="31006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7" name="Google Shape;1717;p26"/>
              <p:cNvSpPr/>
              <p:nvPr/>
            </p:nvSpPr>
            <p:spPr>
              <a:xfrm>
                <a:off x="6395307" y="4961498"/>
                <a:ext cx="571811" cy="167164"/>
              </a:xfrm>
              <a:custGeom>
                <a:rect b="b" l="l" r="r" t="t"/>
                <a:pathLst>
                  <a:path extrusionOk="0" h="167164" w="571811">
                    <a:moveTo>
                      <a:pt x="0" y="164658"/>
                    </a:moveTo>
                    <a:cubicBezTo>
                      <a:pt x="19909" y="158045"/>
                      <a:pt x="35125" y="153068"/>
                      <a:pt x="37471" y="150722"/>
                    </a:cubicBezTo>
                    <a:cubicBezTo>
                      <a:pt x="44226" y="143967"/>
                      <a:pt x="133958" y="27287"/>
                      <a:pt x="149672" y="11573"/>
                    </a:cubicBezTo>
                    <a:cubicBezTo>
                      <a:pt x="165386" y="-4141"/>
                      <a:pt x="506468" y="-3572"/>
                      <a:pt x="535193" y="11573"/>
                    </a:cubicBezTo>
                    <a:cubicBezTo>
                      <a:pt x="542233" y="15270"/>
                      <a:pt x="558657" y="91635"/>
                      <a:pt x="571812" y="166365"/>
                    </a:cubicBezTo>
                    <a:cubicBezTo>
                      <a:pt x="453211" y="168427"/>
                      <a:pt x="142988" y="166009"/>
                      <a:pt x="0" y="1646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18" name="Google Shape;1718;p26"/>
              <p:cNvGrpSpPr/>
              <p:nvPr/>
            </p:nvGrpSpPr>
            <p:grpSpPr>
              <a:xfrm>
                <a:off x="6457451" y="4978709"/>
                <a:ext cx="489261" cy="124694"/>
                <a:chOff x="6457451" y="4978709"/>
                <a:chExt cx="489261" cy="124694"/>
              </a:xfrm>
            </p:grpSpPr>
            <p:sp>
              <p:nvSpPr>
                <p:cNvPr id="1719" name="Google Shape;1719;p26"/>
                <p:cNvSpPr/>
                <p:nvPr/>
              </p:nvSpPr>
              <p:spPr>
                <a:xfrm>
                  <a:off x="6457451" y="4980324"/>
                  <a:ext cx="193116" cy="123008"/>
                </a:xfrm>
                <a:custGeom>
                  <a:rect b="b" l="l" r="r" t="t"/>
                  <a:pathLst>
                    <a:path extrusionOk="0" h="123008" w="193116">
                      <a:moveTo>
                        <a:pt x="162897" y="123008"/>
                      </a:moveTo>
                      <a:lnTo>
                        <a:pt x="0" y="123008"/>
                      </a:lnTo>
                      <a:cubicBezTo>
                        <a:pt x="0" y="123008"/>
                        <a:pt x="79920" y="15856"/>
                        <a:pt x="112201" y="7395"/>
                      </a:cubicBezTo>
                      <a:cubicBezTo>
                        <a:pt x="125568" y="3840"/>
                        <a:pt x="155858" y="1493"/>
                        <a:pt x="193116" y="0"/>
                      </a:cubicBezTo>
                      <a:lnTo>
                        <a:pt x="162897" y="12300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0" name="Google Shape;1720;p26"/>
                <p:cNvSpPr/>
                <p:nvPr/>
              </p:nvSpPr>
              <p:spPr>
                <a:xfrm>
                  <a:off x="6645946" y="4978709"/>
                  <a:ext cx="149529" cy="124694"/>
                </a:xfrm>
                <a:custGeom>
                  <a:rect b="b" l="l" r="r" t="t"/>
                  <a:pathLst>
                    <a:path extrusionOk="0" h="124694" w="149529">
                      <a:moveTo>
                        <a:pt x="0" y="124624"/>
                      </a:moveTo>
                      <a:cubicBezTo>
                        <a:pt x="3768" y="99595"/>
                        <a:pt x="15358" y="24084"/>
                        <a:pt x="19980" y="1117"/>
                      </a:cubicBezTo>
                      <a:cubicBezTo>
                        <a:pt x="58518" y="-20"/>
                        <a:pt x="102602" y="-305"/>
                        <a:pt x="142846" y="335"/>
                      </a:cubicBezTo>
                      <a:lnTo>
                        <a:pt x="149530" y="124695"/>
                      </a:lnTo>
                      <a:lnTo>
                        <a:pt x="0" y="1246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1" name="Google Shape;1721;p26"/>
                <p:cNvSpPr/>
                <p:nvPr/>
              </p:nvSpPr>
              <p:spPr>
                <a:xfrm>
                  <a:off x="6810052" y="4979328"/>
                  <a:ext cx="136660" cy="123932"/>
                </a:xfrm>
                <a:custGeom>
                  <a:rect b="b" l="l" r="r" t="t"/>
                  <a:pathLst>
                    <a:path extrusionOk="0" h="123932" w="136660">
                      <a:moveTo>
                        <a:pt x="71" y="0"/>
                      </a:moveTo>
                      <a:cubicBezTo>
                        <a:pt x="54892" y="1280"/>
                        <a:pt x="98336" y="4124"/>
                        <a:pt x="103028" y="8319"/>
                      </a:cubicBezTo>
                      <a:cubicBezTo>
                        <a:pt x="115400" y="19269"/>
                        <a:pt x="136660" y="123933"/>
                        <a:pt x="136660" y="123933"/>
                      </a:cubicBezTo>
                      <a:lnTo>
                        <a:pt x="7110" y="123933"/>
                      </a:lnTo>
                      <a:cubicBezTo>
                        <a:pt x="6613" y="97483"/>
                        <a:pt x="4906" y="3356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22" name="Google Shape;1722;p26"/>
              <p:cNvGrpSpPr/>
              <p:nvPr/>
            </p:nvGrpSpPr>
            <p:grpSpPr>
              <a:xfrm>
                <a:off x="6374616" y="5204654"/>
                <a:ext cx="114049" cy="114049"/>
                <a:chOff x="6374616" y="5204654"/>
                <a:chExt cx="114049" cy="114049"/>
              </a:xfrm>
            </p:grpSpPr>
            <p:sp>
              <p:nvSpPr>
                <p:cNvPr id="1723" name="Google Shape;1723;p26"/>
                <p:cNvSpPr/>
                <p:nvPr/>
              </p:nvSpPr>
              <p:spPr>
                <a:xfrm>
                  <a:off x="6374616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4" name="Google Shape;1724;p26"/>
                <p:cNvSpPr/>
                <p:nvPr/>
              </p:nvSpPr>
              <p:spPr>
                <a:xfrm>
                  <a:off x="6399075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25" name="Google Shape;1725;p26"/>
              <p:cNvGrpSpPr/>
              <p:nvPr/>
            </p:nvGrpSpPr>
            <p:grpSpPr>
              <a:xfrm>
                <a:off x="6789361" y="5204654"/>
                <a:ext cx="114049" cy="114049"/>
                <a:chOff x="6789361" y="5204654"/>
                <a:chExt cx="114049" cy="114049"/>
              </a:xfrm>
            </p:grpSpPr>
            <p:sp>
              <p:nvSpPr>
                <p:cNvPr id="1726" name="Google Shape;1726;p26"/>
                <p:cNvSpPr/>
                <p:nvPr/>
              </p:nvSpPr>
              <p:spPr>
                <a:xfrm>
                  <a:off x="6789361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7" name="Google Shape;1727;p26"/>
                <p:cNvSpPr/>
                <p:nvPr/>
              </p:nvSpPr>
              <p:spPr>
                <a:xfrm>
                  <a:off x="6813891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28" name="Google Shape;1728;p26"/>
              <p:cNvSpPr/>
              <p:nvPr/>
            </p:nvSpPr>
            <p:spPr>
              <a:xfrm>
                <a:off x="6930216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9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9" name="Google Shape;1729;p26"/>
              <p:cNvSpPr/>
              <p:nvPr/>
            </p:nvSpPr>
            <p:spPr>
              <a:xfrm>
                <a:off x="6254310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8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0" name="Google Shape;1730;p26"/>
              <p:cNvSpPr/>
              <p:nvPr/>
            </p:nvSpPr>
            <p:spPr>
              <a:xfrm>
                <a:off x="6962355" y="5157157"/>
                <a:ext cx="28938" cy="40244"/>
              </a:xfrm>
              <a:custGeom>
                <a:rect b="b" l="l" r="r" t="t"/>
                <a:pathLst>
                  <a:path extrusionOk="0" h="40244" w="28938">
                    <a:moveTo>
                      <a:pt x="22753" y="0"/>
                    </a:moveTo>
                    <a:cubicBezTo>
                      <a:pt x="26169" y="0"/>
                      <a:pt x="28939" y="2770"/>
                      <a:pt x="28939" y="6186"/>
                    </a:cubicBezTo>
                    <a:lnTo>
                      <a:pt x="28939" y="34058"/>
                    </a:lnTo>
                    <a:cubicBezTo>
                      <a:pt x="28939" y="37475"/>
                      <a:pt x="26169" y="40244"/>
                      <a:pt x="22753" y="40244"/>
                    </a:cubicBezTo>
                    <a:lnTo>
                      <a:pt x="6186" y="40244"/>
                    </a:lnTo>
                    <a:cubicBezTo>
                      <a:pt x="2770" y="40244"/>
                      <a:pt x="0" y="37475"/>
                      <a:pt x="0" y="34058"/>
                    </a:cubicBezTo>
                    <a:lnTo>
                      <a:pt x="0" y="6186"/>
                    </a:lnTo>
                    <a:cubicBezTo>
                      <a:pt x="0" y="2769"/>
                      <a:pt x="2770" y="0"/>
                      <a:pt x="6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1" name="Google Shape;1731;p26"/>
              <p:cNvSpPr/>
              <p:nvPr/>
            </p:nvSpPr>
            <p:spPr>
              <a:xfrm>
                <a:off x="6269170" y="5177635"/>
                <a:ext cx="47141" cy="21615"/>
              </a:xfrm>
              <a:custGeom>
                <a:rect b="b" l="l" r="r" t="t"/>
                <a:pathLst>
                  <a:path extrusionOk="0" h="21615" w="47141">
                    <a:moveTo>
                      <a:pt x="10808" y="0"/>
                    </a:moveTo>
                    <a:lnTo>
                      <a:pt x="36334" y="0"/>
                    </a:lnTo>
                    <a:cubicBezTo>
                      <a:pt x="42306" y="0"/>
                      <a:pt x="47141" y="4835"/>
                      <a:pt x="47141" y="10808"/>
                    </a:cubicBezTo>
                    <a:cubicBezTo>
                      <a:pt x="47141" y="16780"/>
                      <a:pt x="42306" y="21615"/>
                      <a:pt x="36334" y="21615"/>
                    </a:cubicBezTo>
                    <a:lnTo>
                      <a:pt x="10808" y="21615"/>
                    </a:lnTo>
                    <a:cubicBezTo>
                      <a:pt x="4835" y="21615"/>
                      <a:pt x="0" y="16780"/>
                      <a:pt x="0" y="10808"/>
                    </a:cubicBezTo>
                    <a:cubicBezTo>
                      <a:pt x="0" y="4835"/>
                      <a:pt x="4835" y="0"/>
                      <a:pt x="108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2" name="Google Shape;1732;p26"/>
            <p:cNvGrpSpPr/>
            <p:nvPr/>
          </p:nvGrpSpPr>
          <p:grpSpPr>
            <a:xfrm flipH="1">
              <a:off x="2182675" y="4604002"/>
              <a:ext cx="967350" cy="448636"/>
              <a:chOff x="7466813" y="5016553"/>
              <a:chExt cx="659317" cy="305777"/>
            </a:xfrm>
          </p:grpSpPr>
          <p:sp>
            <p:nvSpPr>
              <p:cNvPr id="1733" name="Google Shape;1733;p26"/>
              <p:cNvSpPr/>
              <p:nvPr/>
            </p:nvSpPr>
            <p:spPr>
              <a:xfrm>
                <a:off x="7469242" y="5016553"/>
                <a:ext cx="652717" cy="221875"/>
              </a:xfrm>
              <a:custGeom>
                <a:rect b="b" l="l" r="r" t="t"/>
                <a:pathLst>
                  <a:path extrusionOk="0" h="221875" w="652717">
                    <a:moveTo>
                      <a:pt x="29728" y="150203"/>
                    </a:moveTo>
                    <a:cubicBezTo>
                      <a:pt x="67911" y="125459"/>
                      <a:pt x="146906" y="113372"/>
                      <a:pt x="167882" y="110457"/>
                    </a:cubicBezTo>
                    <a:cubicBezTo>
                      <a:pt x="171295" y="109959"/>
                      <a:pt x="174352" y="108537"/>
                      <a:pt x="176769" y="106119"/>
                    </a:cubicBezTo>
                    <a:cubicBezTo>
                      <a:pt x="192626" y="90619"/>
                      <a:pt x="256690" y="30466"/>
                      <a:pt x="309875" y="14681"/>
                    </a:cubicBezTo>
                    <a:cubicBezTo>
                      <a:pt x="371095" y="-3593"/>
                      <a:pt x="505337" y="-6153"/>
                      <a:pt x="539253" y="14681"/>
                    </a:cubicBezTo>
                    <a:cubicBezTo>
                      <a:pt x="559518" y="27195"/>
                      <a:pt x="585399" y="49877"/>
                      <a:pt x="604313" y="66159"/>
                    </a:cubicBezTo>
                    <a:cubicBezTo>
                      <a:pt x="604313" y="66159"/>
                      <a:pt x="643206" y="98156"/>
                      <a:pt x="649321" y="129512"/>
                    </a:cubicBezTo>
                    <a:cubicBezTo>
                      <a:pt x="655436" y="160940"/>
                      <a:pt x="653232" y="197985"/>
                      <a:pt x="643206" y="208010"/>
                    </a:cubicBezTo>
                    <a:cubicBezTo>
                      <a:pt x="633181" y="218036"/>
                      <a:pt x="613556" y="221875"/>
                      <a:pt x="613556" y="221875"/>
                    </a:cubicBezTo>
                    <a:lnTo>
                      <a:pt x="16219" y="221875"/>
                    </a:lnTo>
                    <a:cubicBezTo>
                      <a:pt x="8042" y="221875"/>
                      <a:pt x="1216" y="215689"/>
                      <a:pt x="363" y="207512"/>
                    </a:cubicBezTo>
                    <a:cubicBezTo>
                      <a:pt x="-1273" y="192439"/>
                      <a:pt x="1643" y="168406"/>
                      <a:pt x="29799" y="1502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34" name="Google Shape;1734;p26"/>
              <p:cNvGrpSpPr/>
              <p:nvPr/>
            </p:nvGrpSpPr>
            <p:grpSpPr>
              <a:xfrm>
                <a:off x="7658667" y="5030727"/>
                <a:ext cx="387827" cy="96780"/>
                <a:chOff x="7658667" y="5030727"/>
                <a:chExt cx="387827" cy="96780"/>
              </a:xfrm>
            </p:grpSpPr>
            <p:sp>
              <p:nvSpPr>
                <p:cNvPr id="1735" name="Google Shape;1735;p26"/>
                <p:cNvSpPr/>
                <p:nvPr/>
              </p:nvSpPr>
              <p:spPr>
                <a:xfrm>
                  <a:off x="7658667" y="5031447"/>
                  <a:ext cx="215442" cy="96060"/>
                </a:xfrm>
                <a:custGeom>
                  <a:rect b="b" l="l" r="r" t="t"/>
                  <a:pathLst>
                    <a:path extrusionOk="0" h="96060" w="215442">
                      <a:moveTo>
                        <a:pt x="203782" y="84968"/>
                      </a:moveTo>
                      <a:lnTo>
                        <a:pt x="0" y="96060"/>
                      </a:lnTo>
                      <a:cubicBezTo>
                        <a:pt x="0" y="96060"/>
                        <a:pt x="73521" y="33774"/>
                        <a:pt x="115187" y="15500"/>
                      </a:cubicBezTo>
                      <a:cubicBezTo>
                        <a:pt x="136163" y="6328"/>
                        <a:pt x="175696" y="1564"/>
                        <a:pt x="215443" y="0"/>
                      </a:cubicBezTo>
                      <a:lnTo>
                        <a:pt x="203782" y="8496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6" name="Google Shape;1736;p26"/>
                <p:cNvSpPr/>
                <p:nvPr/>
              </p:nvSpPr>
              <p:spPr>
                <a:xfrm>
                  <a:off x="7891175" y="5030727"/>
                  <a:ext cx="155319" cy="84053"/>
                </a:xfrm>
                <a:custGeom>
                  <a:rect b="b" l="l" r="r" t="t"/>
                  <a:pathLst>
                    <a:path extrusionOk="0" h="84053" w="155319">
                      <a:moveTo>
                        <a:pt x="0" y="152"/>
                      </a:moveTo>
                      <a:cubicBezTo>
                        <a:pt x="33347" y="-488"/>
                        <a:pt x="64988" y="934"/>
                        <a:pt x="83831" y="3707"/>
                      </a:cubicBezTo>
                      <a:cubicBezTo>
                        <a:pt x="109001" y="7404"/>
                        <a:pt x="133958" y="29802"/>
                        <a:pt x="150952" y="48431"/>
                      </a:cubicBezTo>
                      <a:cubicBezTo>
                        <a:pt x="160480" y="58883"/>
                        <a:pt x="153441" y="75734"/>
                        <a:pt x="139291" y="76517"/>
                      </a:cubicBezTo>
                      <a:lnTo>
                        <a:pt x="0" y="84054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37" name="Google Shape;1737;p26"/>
              <p:cNvSpPr/>
              <p:nvPr/>
            </p:nvSpPr>
            <p:spPr>
              <a:xfrm>
                <a:off x="7466813" y="5174127"/>
                <a:ext cx="63370" cy="41670"/>
              </a:xfrm>
              <a:custGeom>
                <a:rect b="b" l="l" r="r" t="t"/>
                <a:pathLst>
                  <a:path extrusionOk="0" h="41670" w="63370">
                    <a:moveTo>
                      <a:pt x="19571" y="2655"/>
                    </a:moveTo>
                    <a:cubicBezTo>
                      <a:pt x="19571" y="2655"/>
                      <a:pt x="63371" y="-3318"/>
                      <a:pt x="63371" y="2655"/>
                    </a:cubicBezTo>
                    <a:cubicBezTo>
                      <a:pt x="63371" y="8627"/>
                      <a:pt x="45382" y="33655"/>
                      <a:pt x="33863" y="37495"/>
                    </a:cubicBezTo>
                    <a:cubicBezTo>
                      <a:pt x="22273" y="41335"/>
                      <a:pt x="5564" y="43254"/>
                      <a:pt x="2365" y="40055"/>
                    </a:cubicBezTo>
                    <a:cubicBezTo>
                      <a:pt x="-835" y="36855"/>
                      <a:pt x="-4675" y="19221"/>
                      <a:pt x="19571" y="26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8" name="Google Shape;1738;p26"/>
              <p:cNvSpPr/>
              <p:nvPr/>
            </p:nvSpPr>
            <p:spPr>
              <a:xfrm>
                <a:off x="8103054" y="5144572"/>
                <a:ext cx="23076" cy="59157"/>
              </a:xfrm>
              <a:custGeom>
                <a:rect b="b" l="l" r="r" t="t"/>
                <a:pathLst>
                  <a:path extrusionOk="0" h="59157" w="23076">
                    <a:moveTo>
                      <a:pt x="17926" y="0"/>
                    </a:moveTo>
                    <a:cubicBezTo>
                      <a:pt x="17926" y="0"/>
                      <a:pt x="1643" y="853"/>
                      <a:pt x="1643" y="8888"/>
                    </a:cubicBezTo>
                    <a:cubicBezTo>
                      <a:pt x="1643" y="16922"/>
                      <a:pt x="-2054" y="49417"/>
                      <a:pt x="1643" y="53114"/>
                    </a:cubicBezTo>
                    <a:cubicBezTo>
                      <a:pt x="5341" y="56811"/>
                      <a:pt x="17926" y="59158"/>
                      <a:pt x="17926" y="59158"/>
                    </a:cubicBezTo>
                    <a:cubicBezTo>
                      <a:pt x="17926" y="59158"/>
                      <a:pt x="29516" y="27943"/>
                      <a:pt x="17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9" name="Google Shape;1739;p26"/>
              <p:cNvSpPr/>
              <p:nvPr/>
            </p:nvSpPr>
            <p:spPr>
              <a:xfrm rot="-798371">
                <a:off x="7904803" y="5179083"/>
                <a:ext cx="118662" cy="118662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1"/>
                      <a:pt x="26581" y="0"/>
                      <a:pt x="59371" y="0"/>
                    </a:cubicBezTo>
                    <a:cubicBezTo>
                      <a:pt x="92161" y="0"/>
                      <a:pt x="118742" y="26581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0" name="Google Shape;1740;p26"/>
              <p:cNvSpPr/>
              <p:nvPr/>
            </p:nvSpPr>
            <p:spPr>
              <a:xfrm>
                <a:off x="7930424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1741;p26"/>
              <p:cNvSpPr/>
              <p:nvPr/>
            </p:nvSpPr>
            <p:spPr>
              <a:xfrm rot="-2700000">
                <a:off x="7554797" y="5178916"/>
                <a:ext cx="118808" cy="118808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2"/>
                      <a:pt x="26581" y="0"/>
                      <a:pt x="59371" y="0"/>
                    </a:cubicBezTo>
                    <a:cubicBezTo>
                      <a:pt x="92161" y="0"/>
                      <a:pt x="118742" y="26582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1742;p26"/>
              <p:cNvSpPr/>
              <p:nvPr/>
            </p:nvSpPr>
            <p:spPr>
              <a:xfrm>
                <a:off x="7580312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43" name="Google Shape;1743;p26"/>
            <p:cNvSpPr/>
            <p:nvPr/>
          </p:nvSpPr>
          <p:spPr>
            <a:xfrm flipH="1">
              <a:off x="-565575" y="-2203601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4" name="Google Shape;174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745" name="Google Shape;1745;p26"/>
          <p:cNvSpPr txBox="1"/>
          <p:nvPr>
            <p:ph idx="1" type="subTitle"/>
          </p:nvPr>
        </p:nvSpPr>
        <p:spPr>
          <a:xfrm>
            <a:off x="4743089" y="1651875"/>
            <a:ext cx="3234600" cy="20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46" name="Google Shape;1746;p26"/>
          <p:cNvSpPr txBox="1"/>
          <p:nvPr>
            <p:ph idx="2" type="subTitle"/>
          </p:nvPr>
        </p:nvSpPr>
        <p:spPr>
          <a:xfrm>
            <a:off x="1166311" y="1651875"/>
            <a:ext cx="3234600" cy="20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3"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8" name="Google Shape;1748;p27"/>
          <p:cNvGrpSpPr/>
          <p:nvPr/>
        </p:nvGrpSpPr>
        <p:grpSpPr>
          <a:xfrm>
            <a:off x="-1993621" y="-2071976"/>
            <a:ext cx="11632922" cy="7214775"/>
            <a:chOff x="-1993621" y="-2071976"/>
            <a:chExt cx="11632922" cy="7214775"/>
          </a:xfrm>
        </p:grpSpPr>
        <p:sp>
          <p:nvSpPr>
            <p:cNvPr id="1749" name="Google Shape;1749;p27"/>
            <p:cNvSpPr/>
            <p:nvPr/>
          </p:nvSpPr>
          <p:spPr>
            <a:xfrm>
              <a:off x="-565575" y="-2071976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27"/>
            <p:cNvSpPr/>
            <p:nvPr/>
          </p:nvSpPr>
          <p:spPr>
            <a:xfrm flipH="1">
              <a:off x="-1993621" y="34918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51" name="Google Shape;1751;p27"/>
            <p:cNvGrpSpPr/>
            <p:nvPr/>
          </p:nvGrpSpPr>
          <p:grpSpPr>
            <a:xfrm>
              <a:off x="0" y="4608577"/>
              <a:ext cx="9145641" cy="534223"/>
              <a:chOff x="0" y="4608577"/>
              <a:chExt cx="9145641" cy="534223"/>
            </a:xfrm>
          </p:grpSpPr>
          <p:grpSp>
            <p:nvGrpSpPr>
              <p:cNvPr id="1752" name="Google Shape;1752;p27"/>
              <p:cNvGrpSpPr/>
              <p:nvPr/>
            </p:nvGrpSpPr>
            <p:grpSpPr>
              <a:xfrm>
                <a:off x="0" y="4608577"/>
                <a:ext cx="9145641" cy="534223"/>
                <a:chOff x="0" y="4608577"/>
                <a:chExt cx="9145641" cy="534223"/>
              </a:xfrm>
            </p:grpSpPr>
            <p:sp>
              <p:nvSpPr>
                <p:cNvPr id="1753" name="Google Shape;1753;p27"/>
                <p:cNvSpPr/>
                <p:nvPr/>
              </p:nvSpPr>
              <p:spPr>
                <a:xfrm>
                  <a:off x="0" y="4608577"/>
                  <a:ext cx="9145641" cy="534223"/>
                </a:xfrm>
                <a:custGeom>
                  <a:rect b="b" l="l" r="r" t="t"/>
                  <a:pathLst>
                    <a:path extrusionOk="0" h="719492" w="5332735">
                      <a:moveTo>
                        <a:pt x="0" y="0"/>
                      </a:moveTo>
                      <a:lnTo>
                        <a:pt x="5332736" y="0"/>
                      </a:lnTo>
                      <a:lnTo>
                        <a:pt x="5332736" y="719493"/>
                      </a:lnTo>
                      <a:lnTo>
                        <a:pt x="0" y="71949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754" name="Google Shape;1754;p27"/>
                <p:cNvGrpSpPr/>
                <p:nvPr/>
              </p:nvGrpSpPr>
              <p:grpSpPr>
                <a:xfrm>
                  <a:off x="199208" y="4805874"/>
                  <a:ext cx="8745603" cy="54742"/>
                  <a:chOff x="6211719" y="5092027"/>
                  <a:chExt cx="5100369" cy="31925"/>
                </a:xfrm>
              </p:grpSpPr>
              <p:sp>
                <p:nvSpPr>
                  <p:cNvPr id="1755" name="Google Shape;1755;p27"/>
                  <p:cNvSpPr/>
                  <p:nvPr/>
                </p:nvSpPr>
                <p:spPr>
                  <a:xfrm>
                    <a:off x="621171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56" name="Google Shape;1756;p27"/>
                  <p:cNvSpPr/>
                  <p:nvPr/>
                </p:nvSpPr>
                <p:spPr>
                  <a:xfrm>
                    <a:off x="6744352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57" name="Google Shape;1757;p27"/>
                  <p:cNvSpPr/>
                  <p:nvPr/>
                </p:nvSpPr>
                <p:spPr>
                  <a:xfrm>
                    <a:off x="7276986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58" name="Google Shape;1758;p27"/>
                  <p:cNvSpPr/>
                  <p:nvPr/>
                </p:nvSpPr>
                <p:spPr>
                  <a:xfrm>
                    <a:off x="780962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59" name="Google Shape;1759;p27"/>
                  <p:cNvSpPr/>
                  <p:nvPr/>
                </p:nvSpPr>
                <p:spPr>
                  <a:xfrm>
                    <a:off x="834225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0" name="Google Shape;1760;p27"/>
                  <p:cNvSpPr/>
                  <p:nvPr/>
                </p:nvSpPr>
                <p:spPr>
                  <a:xfrm>
                    <a:off x="887488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1" name="Google Shape;1761;p27"/>
                  <p:cNvSpPr/>
                  <p:nvPr/>
                </p:nvSpPr>
                <p:spPr>
                  <a:xfrm>
                    <a:off x="940744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2" name="Google Shape;1762;p27"/>
                  <p:cNvSpPr/>
                  <p:nvPr/>
                </p:nvSpPr>
                <p:spPr>
                  <a:xfrm>
                    <a:off x="994008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3" name="Google Shape;1763;p27"/>
                  <p:cNvSpPr/>
                  <p:nvPr/>
                </p:nvSpPr>
                <p:spPr>
                  <a:xfrm>
                    <a:off x="1047271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4" name="Google Shape;1764;p27"/>
                  <p:cNvSpPr/>
                  <p:nvPr/>
                </p:nvSpPr>
                <p:spPr>
                  <a:xfrm>
                    <a:off x="1100535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765" name="Google Shape;1765;p27"/>
              <p:cNvSpPr/>
              <p:nvPr/>
            </p:nvSpPr>
            <p:spPr>
              <a:xfrm>
                <a:off x="0" y="4608577"/>
                <a:ext cx="9145641" cy="84576"/>
              </a:xfrm>
              <a:custGeom>
                <a:rect b="b" l="l" r="r" t="t"/>
                <a:pathLst>
                  <a:path extrusionOk="0" h="113907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113907"/>
                    </a:lnTo>
                    <a:lnTo>
                      <a:pt x="0" y="113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6" name="Google Shape;1766;p27"/>
            <p:cNvGrpSpPr/>
            <p:nvPr/>
          </p:nvGrpSpPr>
          <p:grpSpPr>
            <a:xfrm>
              <a:off x="8568501" y="2956850"/>
              <a:ext cx="1070799" cy="1651759"/>
              <a:chOff x="10845581" y="3660650"/>
              <a:chExt cx="642274" cy="990679"/>
            </a:xfrm>
          </p:grpSpPr>
          <p:sp>
            <p:nvSpPr>
              <p:cNvPr id="1767" name="Google Shape;1767;p27"/>
              <p:cNvSpPr/>
              <p:nvPr/>
            </p:nvSpPr>
            <p:spPr>
              <a:xfrm>
                <a:off x="10862220" y="3678852"/>
                <a:ext cx="609069" cy="972477"/>
              </a:xfrm>
              <a:custGeom>
                <a:rect b="b" l="l" r="r" t="t"/>
                <a:pathLst>
                  <a:path extrusionOk="0" h="972477" w="609069">
                    <a:moveTo>
                      <a:pt x="0" y="0"/>
                    </a:moveTo>
                    <a:lnTo>
                      <a:pt x="609069" y="0"/>
                    </a:lnTo>
                    <a:lnTo>
                      <a:pt x="609069" y="972478"/>
                    </a:lnTo>
                    <a:lnTo>
                      <a:pt x="0" y="97247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8" name="Google Shape;1768;p27"/>
              <p:cNvSpPr/>
              <p:nvPr/>
            </p:nvSpPr>
            <p:spPr>
              <a:xfrm>
                <a:off x="10845581" y="3660650"/>
                <a:ext cx="642274" cy="96700"/>
              </a:xfrm>
              <a:custGeom>
                <a:rect b="b" l="l" r="r" t="t"/>
                <a:pathLst>
                  <a:path extrusionOk="0" h="96700" w="642274">
                    <a:moveTo>
                      <a:pt x="0" y="0"/>
                    </a:moveTo>
                    <a:lnTo>
                      <a:pt x="642275" y="0"/>
                    </a:lnTo>
                    <a:lnTo>
                      <a:pt x="642275" y="96700"/>
                    </a:lnTo>
                    <a:lnTo>
                      <a:pt x="0" y="967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9" name="Google Shape;1769;p27"/>
              <p:cNvSpPr/>
              <p:nvPr/>
            </p:nvSpPr>
            <p:spPr>
              <a:xfrm>
                <a:off x="10845581" y="3898774"/>
                <a:ext cx="642274" cy="96700"/>
              </a:xfrm>
              <a:custGeom>
                <a:rect b="b" l="l" r="r" t="t"/>
                <a:pathLst>
                  <a:path extrusionOk="0" h="96700" w="642274">
                    <a:moveTo>
                      <a:pt x="0" y="0"/>
                    </a:moveTo>
                    <a:lnTo>
                      <a:pt x="642275" y="0"/>
                    </a:lnTo>
                    <a:lnTo>
                      <a:pt x="642275" y="96700"/>
                    </a:lnTo>
                    <a:lnTo>
                      <a:pt x="0" y="967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0" name="Google Shape;1770;p27"/>
              <p:cNvSpPr/>
              <p:nvPr/>
            </p:nvSpPr>
            <p:spPr>
              <a:xfrm>
                <a:off x="10845581" y="4136899"/>
                <a:ext cx="642274" cy="96700"/>
              </a:xfrm>
              <a:custGeom>
                <a:rect b="b" l="l" r="r" t="t"/>
                <a:pathLst>
                  <a:path extrusionOk="0" h="96700" w="642274">
                    <a:moveTo>
                      <a:pt x="0" y="0"/>
                    </a:moveTo>
                    <a:lnTo>
                      <a:pt x="642275" y="0"/>
                    </a:lnTo>
                    <a:lnTo>
                      <a:pt x="642275" y="96700"/>
                    </a:lnTo>
                    <a:lnTo>
                      <a:pt x="0" y="967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1" name="Google Shape;1771;p27"/>
              <p:cNvSpPr/>
              <p:nvPr/>
            </p:nvSpPr>
            <p:spPr>
              <a:xfrm>
                <a:off x="10845581" y="4375094"/>
                <a:ext cx="642274" cy="96700"/>
              </a:xfrm>
              <a:custGeom>
                <a:rect b="b" l="l" r="r" t="t"/>
                <a:pathLst>
                  <a:path extrusionOk="0" h="96700" w="642274">
                    <a:moveTo>
                      <a:pt x="0" y="0"/>
                    </a:moveTo>
                    <a:lnTo>
                      <a:pt x="642275" y="0"/>
                    </a:lnTo>
                    <a:lnTo>
                      <a:pt x="642275" y="96700"/>
                    </a:lnTo>
                    <a:lnTo>
                      <a:pt x="0" y="967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2" name="Google Shape;1772;p27"/>
            <p:cNvGrpSpPr/>
            <p:nvPr/>
          </p:nvGrpSpPr>
          <p:grpSpPr>
            <a:xfrm flipH="1">
              <a:off x="4789740" y="4386703"/>
              <a:ext cx="1070797" cy="496612"/>
              <a:chOff x="7466813" y="5016553"/>
              <a:chExt cx="659317" cy="305777"/>
            </a:xfrm>
          </p:grpSpPr>
          <p:sp>
            <p:nvSpPr>
              <p:cNvPr id="1773" name="Google Shape;1773;p27"/>
              <p:cNvSpPr/>
              <p:nvPr/>
            </p:nvSpPr>
            <p:spPr>
              <a:xfrm>
                <a:off x="7469242" y="5016553"/>
                <a:ext cx="652717" cy="221875"/>
              </a:xfrm>
              <a:custGeom>
                <a:rect b="b" l="l" r="r" t="t"/>
                <a:pathLst>
                  <a:path extrusionOk="0" h="221875" w="652717">
                    <a:moveTo>
                      <a:pt x="29728" y="150203"/>
                    </a:moveTo>
                    <a:cubicBezTo>
                      <a:pt x="67911" y="125459"/>
                      <a:pt x="146906" y="113372"/>
                      <a:pt x="167882" y="110457"/>
                    </a:cubicBezTo>
                    <a:cubicBezTo>
                      <a:pt x="171295" y="109959"/>
                      <a:pt x="174352" y="108537"/>
                      <a:pt x="176769" y="106119"/>
                    </a:cubicBezTo>
                    <a:cubicBezTo>
                      <a:pt x="192626" y="90619"/>
                      <a:pt x="256690" y="30466"/>
                      <a:pt x="309875" y="14681"/>
                    </a:cubicBezTo>
                    <a:cubicBezTo>
                      <a:pt x="371095" y="-3593"/>
                      <a:pt x="505337" y="-6153"/>
                      <a:pt x="539253" y="14681"/>
                    </a:cubicBezTo>
                    <a:cubicBezTo>
                      <a:pt x="559518" y="27195"/>
                      <a:pt x="585399" y="49877"/>
                      <a:pt x="604313" y="66159"/>
                    </a:cubicBezTo>
                    <a:cubicBezTo>
                      <a:pt x="604313" y="66159"/>
                      <a:pt x="643206" y="98156"/>
                      <a:pt x="649321" y="129512"/>
                    </a:cubicBezTo>
                    <a:cubicBezTo>
                      <a:pt x="655436" y="160940"/>
                      <a:pt x="653232" y="197985"/>
                      <a:pt x="643206" y="208010"/>
                    </a:cubicBezTo>
                    <a:cubicBezTo>
                      <a:pt x="633181" y="218036"/>
                      <a:pt x="613556" y="221875"/>
                      <a:pt x="613556" y="221875"/>
                    </a:cubicBezTo>
                    <a:lnTo>
                      <a:pt x="16219" y="221875"/>
                    </a:lnTo>
                    <a:cubicBezTo>
                      <a:pt x="8042" y="221875"/>
                      <a:pt x="1216" y="215689"/>
                      <a:pt x="363" y="207512"/>
                    </a:cubicBezTo>
                    <a:cubicBezTo>
                      <a:pt x="-1273" y="192439"/>
                      <a:pt x="1643" y="168406"/>
                      <a:pt x="29799" y="1502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74" name="Google Shape;1774;p27"/>
              <p:cNvGrpSpPr/>
              <p:nvPr/>
            </p:nvGrpSpPr>
            <p:grpSpPr>
              <a:xfrm>
                <a:off x="7658667" y="5030727"/>
                <a:ext cx="387827" cy="96780"/>
                <a:chOff x="7658667" y="5030727"/>
                <a:chExt cx="387827" cy="96780"/>
              </a:xfrm>
            </p:grpSpPr>
            <p:sp>
              <p:nvSpPr>
                <p:cNvPr id="1775" name="Google Shape;1775;p27"/>
                <p:cNvSpPr/>
                <p:nvPr/>
              </p:nvSpPr>
              <p:spPr>
                <a:xfrm>
                  <a:off x="7658667" y="5031447"/>
                  <a:ext cx="215442" cy="96060"/>
                </a:xfrm>
                <a:custGeom>
                  <a:rect b="b" l="l" r="r" t="t"/>
                  <a:pathLst>
                    <a:path extrusionOk="0" h="96060" w="215442">
                      <a:moveTo>
                        <a:pt x="203782" y="84968"/>
                      </a:moveTo>
                      <a:lnTo>
                        <a:pt x="0" y="96060"/>
                      </a:lnTo>
                      <a:cubicBezTo>
                        <a:pt x="0" y="96060"/>
                        <a:pt x="73521" y="33774"/>
                        <a:pt x="115187" y="15500"/>
                      </a:cubicBezTo>
                      <a:cubicBezTo>
                        <a:pt x="136163" y="6328"/>
                        <a:pt x="175696" y="1564"/>
                        <a:pt x="215443" y="0"/>
                      </a:cubicBezTo>
                      <a:lnTo>
                        <a:pt x="203782" y="8496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6" name="Google Shape;1776;p27"/>
                <p:cNvSpPr/>
                <p:nvPr/>
              </p:nvSpPr>
              <p:spPr>
                <a:xfrm>
                  <a:off x="7891175" y="5030727"/>
                  <a:ext cx="155319" cy="84053"/>
                </a:xfrm>
                <a:custGeom>
                  <a:rect b="b" l="l" r="r" t="t"/>
                  <a:pathLst>
                    <a:path extrusionOk="0" h="84053" w="155319">
                      <a:moveTo>
                        <a:pt x="0" y="152"/>
                      </a:moveTo>
                      <a:cubicBezTo>
                        <a:pt x="33347" y="-488"/>
                        <a:pt x="64988" y="934"/>
                        <a:pt x="83831" y="3707"/>
                      </a:cubicBezTo>
                      <a:cubicBezTo>
                        <a:pt x="109001" y="7404"/>
                        <a:pt x="133958" y="29802"/>
                        <a:pt x="150952" y="48431"/>
                      </a:cubicBezTo>
                      <a:cubicBezTo>
                        <a:pt x="160480" y="58883"/>
                        <a:pt x="153441" y="75734"/>
                        <a:pt x="139291" y="76517"/>
                      </a:cubicBezTo>
                      <a:lnTo>
                        <a:pt x="0" y="84054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77" name="Google Shape;1777;p27"/>
              <p:cNvSpPr/>
              <p:nvPr/>
            </p:nvSpPr>
            <p:spPr>
              <a:xfrm>
                <a:off x="7466813" y="5174127"/>
                <a:ext cx="63370" cy="41670"/>
              </a:xfrm>
              <a:custGeom>
                <a:rect b="b" l="l" r="r" t="t"/>
                <a:pathLst>
                  <a:path extrusionOk="0" h="41670" w="63370">
                    <a:moveTo>
                      <a:pt x="19571" y="2655"/>
                    </a:moveTo>
                    <a:cubicBezTo>
                      <a:pt x="19571" y="2655"/>
                      <a:pt x="63371" y="-3318"/>
                      <a:pt x="63371" y="2655"/>
                    </a:cubicBezTo>
                    <a:cubicBezTo>
                      <a:pt x="63371" y="8627"/>
                      <a:pt x="45382" y="33655"/>
                      <a:pt x="33863" y="37495"/>
                    </a:cubicBezTo>
                    <a:cubicBezTo>
                      <a:pt x="22273" y="41335"/>
                      <a:pt x="5564" y="43254"/>
                      <a:pt x="2365" y="40055"/>
                    </a:cubicBezTo>
                    <a:cubicBezTo>
                      <a:pt x="-835" y="36855"/>
                      <a:pt x="-4675" y="19221"/>
                      <a:pt x="19571" y="26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8" name="Google Shape;1778;p27"/>
              <p:cNvSpPr/>
              <p:nvPr/>
            </p:nvSpPr>
            <p:spPr>
              <a:xfrm>
                <a:off x="8103054" y="5144572"/>
                <a:ext cx="23076" cy="59157"/>
              </a:xfrm>
              <a:custGeom>
                <a:rect b="b" l="l" r="r" t="t"/>
                <a:pathLst>
                  <a:path extrusionOk="0" h="59157" w="23076">
                    <a:moveTo>
                      <a:pt x="17926" y="0"/>
                    </a:moveTo>
                    <a:cubicBezTo>
                      <a:pt x="17926" y="0"/>
                      <a:pt x="1643" y="853"/>
                      <a:pt x="1643" y="8888"/>
                    </a:cubicBezTo>
                    <a:cubicBezTo>
                      <a:pt x="1643" y="16922"/>
                      <a:pt x="-2054" y="49417"/>
                      <a:pt x="1643" y="53114"/>
                    </a:cubicBezTo>
                    <a:cubicBezTo>
                      <a:pt x="5341" y="56811"/>
                      <a:pt x="17926" y="59158"/>
                      <a:pt x="17926" y="59158"/>
                    </a:cubicBezTo>
                    <a:cubicBezTo>
                      <a:pt x="17926" y="59158"/>
                      <a:pt x="29516" y="27943"/>
                      <a:pt x="17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9" name="Google Shape;1779;p27"/>
              <p:cNvSpPr/>
              <p:nvPr/>
            </p:nvSpPr>
            <p:spPr>
              <a:xfrm rot="-798371">
                <a:off x="7904803" y="5179083"/>
                <a:ext cx="118662" cy="118662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1"/>
                      <a:pt x="26581" y="0"/>
                      <a:pt x="59371" y="0"/>
                    </a:cubicBezTo>
                    <a:cubicBezTo>
                      <a:pt x="92161" y="0"/>
                      <a:pt x="118742" y="26581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27"/>
              <p:cNvSpPr/>
              <p:nvPr/>
            </p:nvSpPr>
            <p:spPr>
              <a:xfrm>
                <a:off x="7930424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1" name="Google Shape;1781;p27"/>
              <p:cNvSpPr/>
              <p:nvPr/>
            </p:nvSpPr>
            <p:spPr>
              <a:xfrm rot="-2700000">
                <a:off x="7554797" y="5178916"/>
                <a:ext cx="118808" cy="118808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2"/>
                      <a:pt x="26581" y="0"/>
                      <a:pt x="59371" y="0"/>
                    </a:cubicBezTo>
                    <a:cubicBezTo>
                      <a:pt x="92161" y="0"/>
                      <a:pt x="118742" y="26582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2" name="Google Shape;1782;p27"/>
              <p:cNvSpPr/>
              <p:nvPr/>
            </p:nvSpPr>
            <p:spPr>
              <a:xfrm>
                <a:off x="7580312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3" name="Google Shape;1783;p27"/>
            <p:cNvGrpSpPr/>
            <p:nvPr/>
          </p:nvGrpSpPr>
          <p:grpSpPr>
            <a:xfrm>
              <a:off x="-495301" y="1635256"/>
              <a:ext cx="789345" cy="2973329"/>
              <a:chOff x="4226161" y="2551702"/>
              <a:chExt cx="369284" cy="1391031"/>
            </a:xfrm>
          </p:grpSpPr>
          <p:sp>
            <p:nvSpPr>
              <p:cNvPr id="1784" name="Google Shape;1784;p27"/>
              <p:cNvSpPr/>
              <p:nvPr/>
            </p:nvSpPr>
            <p:spPr>
              <a:xfrm>
                <a:off x="4226161" y="2551702"/>
                <a:ext cx="369284" cy="1391031"/>
              </a:xfrm>
              <a:custGeom>
                <a:rect b="b" l="l" r="r" t="t"/>
                <a:pathLst>
                  <a:path extrusionOk="0" h="1391031" w="369284">
                    <a:moveTo>
                      <a:pt x="0" y="0"/>
                    </a:moveTo>
                    <a:lnTo>
                      <a:pt x="369284" y="0"/>
                    </a:lnTo>
                    <a:lnTo>
                      <a:pt x="369284" y="1391031"/>
                    </a:lnTo>
                    <a:lnTo>
                      <a:pt x="0" y="13910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5" name="Google Shape;1785;p27"/>
              <p:cNvSpPr/>
              <p:nvPr/>
            </p:nvSpPr>
            <p:spPr>
              <a:xfrm>
                <a:off x="4260166" y="2628378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6" name="Google Shape;1786;p27"/>
              <p:cNvSpPr/>
              <p:nvPr/>
            </p:nvSpPr>
            <p:spPr>
              <a:xfrm>
                <a:off x="4260166" y="2775730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7" name="Google Shape;1787;p27"/>
              <p:cNvSpPr/>
              <p:nvPr/>
            </p:nvSpPr>
            <p:spPr>
              <a:xfrm>
                <a:off x="4260166" y="2923177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8" name="Google Shape;1788;p27"/>
              <p:cNvSpPr/>
              <p:nvPr/>
            </p:nvSpPr>
            <p:spPr>
              <a:xfrm>
                <a:off x="4260166" y="3070529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27"/>
              <p:cNvSpPr/>
              <p:nvPr/>
            </p:nvSpPr>
            <p:spPr>
              <a:xfrm>
                <a:off x="4260166" y="3217976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27"/>
              <p:cNvSpPr/>
              <p:nvPr/>
            </p:nvSpPr>
            <p:spPr>
              <a:xfrm>
                <a:off x="4260166" y="3365328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27"/>
              <p:cNvSpPr/>
              <p:nvPr/>
            </p:nvSpPr>
            <p:spPr>
              <a:xfrm>
                <a:off x="4260166" y="3512775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2" name="Google Shape;1792;p27"/>
            <p:cNvGrpSpPr/>
            <p:nvPr/>
          </p:nvGrpSpPr>
          <p:grpSpPr>
            <a:xfrm flipH="1">
              <a:off x="2277384" y="4394997"/>
              <a:ext cx="1312007" cy="549286"/>
              <a:chOff x="7085447" y="4529933"/>
              <a:chExt cx="969129" cy="405736"/>
            </a:xfrm>
          </p:grpSpPr>
          <p:sp>
            <p:nvSpPr>
              <p:cNvPr id="1793" name="Google Shape;1793;p27"/>
              <p:cNvSpPr/>
              <p:nvPr/>
            </p:nvSpPr>
            <p:spPr>
              <a:xfrm>
                <a:off x="7085447" y="4529933"/>
                <a:ext cx="969129" cy="342290"/>
              </a:xfrm>
              <a:custGeom>
                <a:rect b="b" l="l" r="r" t="t"/>
                <a:pathLst>
                  <a:path extrusionOk="0" h="342290" w="969129">
                    <a:moveTo>
                      <a:pt x="28215" y="32376"/>
                    </a:moveTo>
                    <a:cubicBezTo>
                      <a:pt x="34401" y="14955"/>
                      <a:pt x="50755" y="3437"/>
                      <a:pt x="69241" y="3152"/>
                    </a:cubicBezTo>
                    <a:cubicBezTo>
                      <a:pt x="191255" y="1659"/>
                      <a:pt x="650367" y="-3318"/>
                      <a:pt x="673760" y="3508"/>
                    </a:cubicBezTo>
                    <a:cubicBezTo>
                      <a:pt x="700709" y="11400"/>
                      <a:pt x="786317" y="122392"/>
                      <a:pt x="808501" y="144576"/>
                    </a:cubicBezTo>
                    <a:cubicBezTo>
                      <a:pt x="830685" y="166760"/>
                      <a:pt x="935278" y="168325"/>
                      <a:pt x="954333" y="203236"/>
                    </a:cubicBezTo>
                    <a:cubicBezTo>
                      <a:pt x="973389" y="238077"/>
                      <a:pt x="971754" y="322121"/>
                      <a:pt x="962226" y="331649"/>
                    </a:cubicBezTo>
                    <a:cubicBezTo>
                      <a:pt x="952698" y="341176"/>
                      <a:pt x="69028" y="349851"/>
                      <a:pt x="50755" y="331649"/>
                    </a:cubicBezTo>
                    <a:cubicBezTo>
                      <a:pt x="32552" y="313446"/>
                      <a:pt x="12715" y="315793"/>
                      <a:pt x="1622" y="212764"/>
                    </a:cubicBezTo>
                    <a:cubicBezTo>
                      <a:pt x="-5914" y="142585"/>
                      <a:pt x="14492" y="70914"/>
                      <a:pt x="28215" y="323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27"/>
              <p:cNvSpPr/>
              <p:nvPr/>
            </p:nvSpPr>
            <p:spPr>
              <a:xfrm>
                <a:off x="7457659" y="4545528"/>
                <a:ext cx="178397" cy="309938"/>
              </a:xfrm>
              <a:custGeom>
                <a:rect b="b" l="l" r="r" t="t"/>
                <a:pathLst>
                  <a:path extrusionOk="0" h="309938" w="178397">
                    <a:moveTo>
                      <a:pt x="154720" y="0"/>
                    </a:moveTo>
                    <a:cubicBezTo>
                      <a:pt x="167797" y="0"/>
                      <a:pt x="178398" y="10601"/>
                      <a:pt x="178398" y="23677"/>
                    </a:cubicBezTo>
                    <a:lnTo>
                      <a:pt x="178398" y="286261"/>
                    </a:lnTo>
                    <a:cubicBezTo>
                      <a:pt x="178398" y="299338"/>
                      <a:pt x="167797" y="309938"/>
                      <a:pt x="154720" y="309938"/>
                    </a:cubicBezTo>
                    <a:lnTo>
                      <a:pt x="23677" y="309938"/>
                    </a:lnTo>
                    <a:cubicBezTo>
                      <a:pt x="10601" y="309938"/>
                      <a:pt x="0" y="299338"/>
                      <a:pt x="0" y="286261"/>
                    </a:cubicBezTo>
                    <a:lnTo>
                      <a:pt x="0" y="23677"/>
                    </a:lnTo>
                    <a:cubicBezTo>
                      <a:pt x="0" y="10601"/>
                      <a:pt x="10601" y="0"/>
                      <a:pt x="236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27"/>
              <p:cNvSpPr/>
              <p:nvPr/>
            </p:nvSpPr>
            <p:spPr>
              <a:xfrm>
                <a:off x="7095175" y="4795243"/>
                <a:ext cx="959365" cy="76981"/>
              </a:xfrm>
              <a:custGeom>
                <a:rect b="b" l="l" r="r" t="t"/>
                <a:pathLst>
                  <a:path extrusionOk="0" h="76981" w="959365">
                    <a:moveTo>
                      <a:pt x="0" y="0"/>
                    </a:moveTo>
                    <a:cubicBezTo>
                      <a:pt x="11305" y="50412"/>
                      <a:pt x="26664" y="51976"/>
                      <a:pt x="41027" y="66339"/>
                    </a:cubicBezTo>
                    <a:cubicBezTo>
                      <a:pt x="59229" y="84542"/>
                      <a:pt x="942970" y="75867"/>
                      <a:pt x="952498" y="66339"/>
                    </a:cubicBezTo>
                    <a:cubicBezTo>
                      <a:pt x="957973" y="60864"/>
                      <a:pt x="960746" y="31072"/>
                      <a:pt x="958684" y="0"/>
                    </a:cubicBez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96" name="Google Shape;1796;p27"/>
              <p:cNvGrpSpPr/>
              <p:nvPr/>
            </p:nvGrpSpPr>
            <p:grpSpPr>
              <a:xfrm>
                <a:off x="7832403" y="4798104"/>
                <a:ext cx="134298" cy="134298"/>
                <a:chOff x="7832403" y="4798104"/>
                <a:chExt cx="134298" cy="134298"/>
              </a:xfrm>
            </p:grpSpPr>
            <p:sp>
              <p:nvSpPr>
                <p:cNvPr id="1797" name="Google Shape;1797;p27"/>
                <p:cNvSpPr/>
                <p:nvPr/>
              </p:nvSpPr>
              <p:spPr>
                <a:xfrm rot="-4847797">
                  <a:off x="7841012" y="4806714"/>
                  <a:ext cx="117079" cy="117079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8" name="Google Shape;1798;p27"/>
                <p:cNvSpPr/>
                <p:nvPr/>
              </p:nvSpPr>
              <p:spPr>
                <a:xfrm>
                  <a:off x="7866360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99" name="Google Shape;1799;p27"/>
              <p:cNvGrpSpPr/>
              <p:nvPr/>
            </p:nvGrpSpPr>
            <p:grpSpPr>
              <a:xfrm>
                <a:off x="7210291" y="4794935"/>
                <a:ext cx="140735" cy="140735"/>
                <a:chOff x="7210291" y="4794935"/>
                <a:chExt cx="140735" cy="140735"/>
              </a:xfrm>
            </p:grpSpPr>
            <p:sp>
              <p:nvSpPr>
                <p:cNvPr id="1800" name="Google Shape;1800;p27"/>
                <p:cNvSpPr/>
                <p:nvPr/>
              </p:nvSpPr>
              <p:spPr>
                <a:xfrm rot="-4601629">
                  <a:off x="7222180" y="4806824"/>
                  <a:ext cx="116956" cy="116956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1" name="Google Shape;1801;p27"/>
                <p:cNvSpPr/>
                <p:nvPr/>
              </p:nvSpPr>
              <p:spPr>
                <a:xfrm>
                  <a:off x="7247478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02" name="Google Shape;1802;p27"/>
              <p:cNvGrpSpPr/>
              <p:nvPr/>
            </p:nvGrpSpPr>
            <p:grpSpPr>
              <a:xfrm>
                <a:off x="7087141" y="4555767"/>
                <a:ext cx="810788" cy="122012"/>
                <a:chOff x="7087141" y="4555767"/>
                <a:chExt cx="810788" cy="122012"/>
              </a:xfrm>
            </p:grpSpPr>
            <p:sp>
              <p:nvSpPr>
                <p:cNvPr id="1803" name="Google Shape;1803;p27"/>
                <p:cNvSpPr/>
                <p:nvPr/>
              </p:nvSpPr>
              <p:spPr>
                <a:xfrm>
                  <a:off x="729433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4" name="Google Shape;1804;p27"/>
                <p:cNvSpPr/>
                <p:nvPr/>
              </p:nvSpPr>
              <p:spPr>
                <a:xfrm>
                  <a:off x="738065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5" name="Google Shape;1805;p27"/>
                <p:cNvSpPr/>
                <p:nvPr/>
              </p:nvSpPr>
              <p:spPr>
                <a:xfrm>
                  <a:off x="7208016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6" name="Google Shape;1806;p27"/>
                <p:cNvSpPr/>
                <p:nvPr/>
              </p:nvSpPr>
              <p:spPr>
                <a:xfrm>
                  <a:off x="7756317" y="4555838"/>
                  <a:ext cx="141612" cy="121941"/>
                </a:xfrm>
                <a:custGeom>
                  <a:rect b="b" l="l" r="r" t="t"/>
                  <a:pathLst>
                    <a:path extrusionOk="0" h="121941" w="141612">
                      <a:moveTo>
                        <a:pt x="36451" y="109143"/>
                      </a:moveTo>
                      <a:cubicBezTo>
                        <a:pt x="39864" y="116894"/>
                        <a:pt x="47472" y="121942"/>
                        <a:pt x="55933" y="121942"/>
                      </a:cubicBezTo>
                      <a:lnTo>
                        <a:pt x="141613" y="121942"/>
                      </a:lnTo>
                      <a:cubicBezTo>
                        <a:pt x="140048" y="120875"/>
                        <a:pt x="138697" y="119809"/>
                        <a:pt x="137560" y="118742"/>
                      </a:cubicBezTo>
                      <a:cubicBezTo>
                        <a:pt x="120922" y="102104"/>
                        <a:pt x="68661" y="35623"/>
                        <a:pt x="32185" y="0"/>
                      </a:cubicBezTo>
                      <a:lnTo>
                        <a:pt x="21306" y="0"/>
                      </a:lnTo>
                      <a:cubicBezTo>
                        <a:pt x="5948" y="0"/>
                        <a:pt x="-4362" y="15785"/>
                        <a:pt x="1824" y="29792"/>
                      </a:cubicBezTo>
                      <a:lnTo>
                        <a:pt x="36522" y="10914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7" name="Google Shape;1807;p27"/>
                <p:cNvSpPr/>
                <p:nvPr/>
              </p:nvSpPr>
              <p:spPr>
                <a:xfrm>
                  <a:off x="7087141" y="4555838"/>
                  <a:ext cx="107365" cy="121941"/>
                </a:xfrm>
                <a:custGeom>
                  <a:rect b="b" l="l" r="r" t="t"/>
                  <a:pathLst>
                    <a:path extrusionOk="0" h="121941" w="107365">
                      <a:moveTo>
                        <a:pt x="107295" y="28584"/>
                      </a:moveTo>
                      <a:cubicBezTo>
                        <a:pt x="107295" y="12799"/>
                        <a:pt x="94496" y="0"/>
                        <a:pt x="78711" y="0"/>
                      </a:cubicBezTo>
                      <a:lnTo>
                        <a:pt x="29508" y="0"/>
                      </a:lnTo>
                      <a:cubicBezTo>
                        <a:pt x="28370" y="2062"/>
                        <a:pt x="27375" y="4195"/>
                        <a:pt x="26593" y="6470"/>
                      </a:cubicBezTo>
                      <a:cubicBezTo>
                        <a:pt x="17136" y="32992"/>
                        <a:pt x="4480" y="75298"/>
                        <a:pt x="0" y="121942"/>
                      </a:cubicBezTo>
                      <a:lnTo>
                        <a:pt x="78782" y="121942"/>
                      </a:lnTo>
                      <a:cubicBezTo>
                        <a:pt x="94567" y="121942"/>
                        <a:pt x="107366" y="109143"/>
                        <a:pt x="107366" y="93358"/>
                      </a:cubicBezTo>
                      <a:lnTo>
                        <a:pt x="107366" y="2858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8" name="Google Shape;1808;p27"/>
                <p:cNvSpPr/>
                <p:nvPr/>
              </p:nvSpPr>
              <p:spPr>
                <a:xfrm>
                  <a:off x="746704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9" name="Google Shape;1809;p27"/>
                <p:cNvSpPr/>
                <p:nvPr/>
              </p:nvSpPr>
              <p:spPr>
                <a:xfrm>
                  <a:off x="7639754" y="4555767"/>
                  <a:ext cx="127846" cy="122012"/>
                </a:xfrm>
                <a:custGeom>
                  <a:rect b="b" l="l" r="r" t="t"/>
                  <a:pathLst>
                    <a:path extrusionOk="0" h="122012" w="127846">
                      <a:moveTo>
                        <a:pt x="74800" y="71"/>
                      </a:moveTo>
                      <a:lnTo>
                        <a:pt x="24815" y="71"/>
                      </a:lnTo>
                      <a:cubicBezTo>
                        <a:pt x="11092" y="71"/>
                        <a:pt x="0" y="11163"/>
                        <a:pt x="0" y="24886"/>
                      </a:cubicBezTo>
                      <a:lnTo>
                        <a:pt x="0" y="97198"/>
                      </a:lnTo>
                      <a:cubicBezTo>
                        <a:pt x="0" y="110921"/>
                        <a:pt x="11092" y="122013"/>
                        <a:pt x="24815" y="122013"/>
                      </a:cubicBezTo>
                      <a:lnTo>
                        <a:pt x="102957" y="122013"/>
                      </a:lnTo>
                      <a:cubicBezTo>
                        <a:pt x="120449" y="122013"/>
                        <a:pt x="132465" y="104450"/>
                        <a:pt x="126137" y="88168"/>
                      </a:cubicBezTo>
                      <a:lnTo>
                        <a:pt x="97980" y="15856"/>
                      </a:lnTo>
                      <a:cubicBezTo>
                        <a:pt x="94283" y="6328"/>
                        <a:pt x="85039" y="0"/>
                        <a:pt x="7480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0" name="Google Shape;1810;p27"/>
                <p:cNvSpPr/>
                <p:nvPr/>
              </p:nvSpPr>
              <p:spPr>
                <a:xfrm>
                  <a:off x="755336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699" y="0"/>
                        <a:pt x="72809" y="11110"/>
                        <a:pt x="72809" y="24815"/>
                      </a:cubicBezTo>
                      <a:lnTo>
                        <a:pt x="72809" y="97127"/>
                      </a:lnTo>
                      <a:cubicBezTo>
                        <a:pt x="72809" y="110832"/>
                        <a:pt x="61699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11" name="Google Shape;1811;p27"/>
              <p:cNvSpPr/>
              <p:nvPr/>
            </p:nvSpPr>
            <p:spPr>
              <a:xfrm>
                <a:off x="7095175" y="4711625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27"/>
              <p:cNvSpPr/>
              <p:nvPr/>
            </p:nvSpPr>
            <p:spPr>
              <a:xfrm>
                <a:off x="7095175" y="4742413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27"/>
              <p:cNvSpPr/>
              <p:nvPr/>
            </p:nvSpPr>
            <p:spPr>
              <a:xfrm>
                <a:off x="7658170" y="4711625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27"/>
              <p:cNvSpPr/>
              <p:nvPr/>
            </p:nvSpPr>
            <p:spPr>
              <a:xfrm>
                <a:off x="7658170" y="4742413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15" name="Google Shape;1815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816" name="Google Shape;1816;p27"/>
          <p:cNvSpPr txBox="1"/>
          <p:nvPr>
            <p:ph idx="1" type="body"/>
          </p:nvPr>
        </p:nvSpPr>
        <p:spPr>
          <a:xfrm>
            <a:off x="713225" y="1547150"/>
            <a:ext cx="3752400" cy="19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arker Grotesque SemiBold"/>
              <a:buChar char="●"/>
              <a:defRPr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arker Grotesque SemiBold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arker Grotesque SemiBold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arker Grotesque SemiBold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arker Grotesque SemiBold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arker Grotesque SemiBold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arker Grotesque SemiBold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arker Grotesque SemiBold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arker Grotesque SemiBold"/>
              <a:buChar char="■"/>
              <a:defRPr/>
            </a:lvl9pPr>
          </a:lstStyle>
          <a:p/>
        </p:txBody>
      </p:sp>
      <p:sp>
        <p:nvSpPr>
          <p:cNvPr id="1817" name="Google Shape;1817;p27"/>
          <p:cNvSpPr txBox="1"/>
          <p:nvPr>
            <p:ph idx="2" type="body"/>
          </p:nvPr>
        </p:nvSpPr>
        <p:spPr>
          <a:xfrm>
            <a:off x="4678375" y="1547125"/>
            <a:ext cx="3752400" cy="19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arker Grotesque SemiBold"/>
              <a:buChar char="●"/>
              <a:defRPr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arker Grotesque SemiBold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arker Grotesque SemiBold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arker Grotesque SemiBold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arker Grotesque SemiBold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arker Grotesque SemiBold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arker Grotesque SemiBold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arker Grotesque SemiBold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arker Grotesque SemiBold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9" name="Google Shape;1819;p28"/>
          <p:cNvGrpSpPr/>
          <p:nvPr/>
        </p:nvGrpSpPr>
        <p:grpSpPr>
          <a:xfrm>
            <a:off x="-2908021" y="-2148176"/>
            <a:ext cx="12492892" cy="7290975"/>
            <a:chOff x="-2908021" y="-2148176"/>
            <a:chExt cx="12492892" cy="7290975"/>
          </a:xfrm>
        </p:grpSpPr>
        <p:sp>
          <p:nvSpPr>
            <p:cNvPr id="1820" name="Google Shape;1820;p28"/>
            <p:cNvSpPr/>
            <p:nvPr/>
          </p:nvSpPr>
          <p:spPr>
            <a:xfrm>
              <a:off x="-2908021" y="34918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21" name="Google Shape;1821;p28"/>
            <p:cNvGrpSpPr/>
            <p:nvPr/>
          </p:nvGrpSpPr>
          <p:grpSpPr>
            <a:xfrm>
              <a:off x="0" y="4608577"/>
              <a:ext cx="9145641" cy="534223"/>
              <a:chOff x="0" y="4608577"/>
              <a:chExt cx="9145641" cy="534223"/>
            </a:xfrm>
          </p:grpSpPr>
          <p:grpSp>
            <p:nvGrpSpPr>
              <p:cNvPr id="1822" name="Google Shape;1822;p28"/>
              <p:cNvGrpSpPr/>
              <p:nvPr/>
            </p:nvGrpSpPr>
            <p:grpSpPr>
              <a:xfrm>
                <a:off x="0" y="4608577"/>
                <a:ext cx="9145641" cy="534223"/>
                <a:chOff x="0" y="4608577"/>
                <a:chExt cx="9145641" cy="534223"/>
              </a:xfrm>
            </p:grpSpPr>
            <p:sp>
              <p:nvSpPr>
                <p:cNvPr id="1823" name="Google Shape;1823;p28"/>
                <p:cNvSpPr/>
                <p:nvPr/>
              </p:nvSpPr>
              <p:spPr>
                <a:xfrm>
                  <a:off x="0" y="4608577"/>
                  <a:ext cx="9145641" cy="534223"/>
                </a:xfrm>
                <a:custGeom>
                  <a:rect b="b" l="l" r="r" t="t"/>
                  <a:pathLst>
                    <a:path extrusionOk="0" h="719492" w="5332735">
                      <a:moveTo>
                        <a:pt x="0" y="0"/>
                      </a:moveTo>
                      <a:lnTo>
                        <a:pt x="5332736" y="0"/>
                      </a:lnTo>
                      <a:lnTo>
                        <a:pt x="5332736" y="719493"/>
                      </a:lnTo>
                      <a:lnTo>
                        <a:pt x="0" y="71949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24" name="Google Shape;1824;p28"/>
                <p:cNvGrpSpPr/>
                <p:nvPr/>
              </p:nvGrpSpPr>
              <p:grpSpPr>
                <a:xfrm>
                  <a:off x="199208" y="4805874"/>
                  <a:ext cx="8745603" cy="54742"/>
                  <a:chOff x="6211719" y="5092027"/>
                  <a:chExt cx="5100369" cy="31925"/>
                </a:xfrm>
              </p:grpSpPr>
              <p:sp>
                <p:nvSpPr>
                  <p:cNvPr id="1825" name="Google Shape;1825;p28"/>
                  <p:cNvSpPr/>
                  <p:nvPr/>
                </p:nvSpPr>
                <p:spPr>
                  <a:xfrm>
                    <a:off x="621171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6" name="Google Shape;1826;p28"/>
                  <p:cNvSpPr/>
                  <p:nvPr/>
                </p:nvSpPr>
                <p:spPr>
                  <a:xfrm>
                    <a:off x="6744352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7" name="Google Shape;1827;p28"/>
                  <p:cNvSpPr/>
                  <p:nvPr/>
                </p:nvSpPr>
                <p:spPr>
                  <a:xfrm>
                    <a:off x="7276986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8" name="Google Shape;1828;p28"/>
                  <p:cNvSpPr/>
                  <p:nvPr/>
                </p:nvSpPr>
                <p:spPr>
                  <a:xfrm>
                    <a:off x="780962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9" name="Google Shape;1829;p28"/>
                  <p:cNvSpPr/>
                  <p:nvPr/>
                </p:nvSpPr>
                <p:spPr>
                  <a:xfrm>
                    <a:off x="834225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30" name="Google Shape;1830;p28"/>
                  <p:cNvSpPr/>
                  <p:nvPr/>
                </p:nvSpPr>
                <p:spPr>
                  <a:xfrm>
                    <a:off x="887488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31" name="Google Shape;1831;p28"/>
                  <p:cNvSpPr/>
                  <p:nvPr/>
                </p:nvSpPr>
                <p:spPr>
                  <a:xfrm>
                    <a:off x="940744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32" name="Google Shape;1832;p28"/>
                  <p:cNvSpPr/>
                  <p:nvPr/>
                </p:nvSpPr>
                <p:spPr>
                  <a:xfrm>
                    <a:off x="994008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33" name="Google Shape;1833;p28"/>
                  <p:cNvSpPr/>
                  <p:nvPr/>
                </p:nvSpPr>
                <p:spPr>
                  <a:xfrm>
                    <a:off x="1047271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34" name="Google Shape;1834;p28"/>
                  <p:cNvSpPr/>
                  <p:nvPr/>
                </p:nvSpPr>
                <p:spPr>
                  <a:xfrm>
                    <a:off x="1100535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835" name="Google Shape;1835;p28"/>
              <p:cNvSpPr/>
              <p:nvPr/>
            </p:nvSpPr>
            <p:spPr>
              <a:xfrm>
                <a:off x="0" y="4608577"/>
                <a:ext cx="9145641" cy="84576"/>
              </a:xfrm>
              <a:custGeom>
                <a:rect b="b" l="l" r="r" t="t"/>
                <a:pathLst>
                  <a:path extrusionOk="0" h="113907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113907"/>
                    </a:lnTo>
                    <a:lnTo>
                      <a:pt x="0" y="113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36" name="Google Shape;1836;p28"/>
            <p:cNvSpPr/>
            <p:nvPr/>
          </p:nvSpPr>
          <p:spPr>
            <a:xfrm>
              <a:off x="8424002" y="3172003"/>
              <a:ext cx="715104" cy="1436561"/>
            </a:xfrm>
            <a:custGeom>
              <a:rect b="b" l="l" r="r" t="t"/>
              <a:pathLst>
                <a:path extrusionOk="0" h="1098708" w="546925">
                  <a:moveTo>
                    <a:pt x="0" y="0"/>
                  </a:moveTo>
                  <a:lnTo>
                    <a:pt x="546926" y="0"/>
                  </a:lnTo>
                  <a:lnTo>
                    <a:pt x="546926" y="1098709"/>
                  </a:lnTo>
                  <a:lnTo>
                    <a:pt x="0" y="10987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37" name="Google Shape;1837;p28"/>
            <p:cNvGrpSpPr/>
            <p:nvPr/>
          </p:nvGrpSpPr>
          <p:grpSpPr>
            <a:xfrm>
              <a:off x="3554259" y="4530235"/>
              <a:ext cx="1312007" cy="549286"/>
              <a:chOff x="7085447" y="4529933"/>
              <a:chExt cx="969129" cy="405736"/>
            </a:xfrm>
          </p:grpSpPr>
          <p:sp>
            <p:nvSpPr>
              <p:cNvPr id="1838" name="Google Shape;1838;p28"/>
              <p:cNvSpPr/>
              <p:nvPr/>
            </p:nvSpPr>
            <p:spPr>
              <a:xfrm>
                <a:off x="7085447" y="4529933"/>
                <a:ext cx="969129" cy="342290"/>
              </a:xfrm>
              <a:custGeom>
                <a:rect b="b" l="l" r="r" t="t"/>
                <a:pathLst>
                  <a:path extrusionOk="0" h="342290" w="969129">
                    <a:moveTo>
                      <a:pt x="28215" y="32376"/>
                    </a:moveTo>
                    <a:cubicBezTo>
                      <a:pt x="34401" y="14955"/>
                      <a:pt x="50755" y="3437"/>
                      <a:pt x="69241" y="3152"/>
                    </a:cubicBezTo>
                    <a:cubicBezTo>
                      <a:pt x="191255" y="1659"/>
                      <a:pt x="650367" y="-3318"/>
                      <a:pt x="673760" y="3508"/>
                    </a:cubicBezTo>
                    <a:cubicBezTo>
                      <a:pt x="700709" y="11400"/>
                      <a:pt x="786317" y="122392"/>
                      <a:pt x="808501" y="144576"/>
                    </a:cubicBezTo>
                    <a:cubicBezTo>
                      <a:pt x="830685" y="166760"/>
                      <a:pt x="935278" y="168325"/>
                      <a:pt x="954333" y="203236"/>
                    </a:cubicBezTo>
                    <a:cubicBezTo>
                      <a:pt x="973389" y="238077"/>
                      <a:pt x="971754" y="322121"/>
                      <a:pt x="962226" y="331649"/>
                    </a:cubicBezTo>
                    <a:cubicBezTo>
                      <a:pt x="952698" y="341176"/>
                      <a:pt x="69028" y="349851"/>
                      <a:pt x="50755" y="331649"/>
                    </a:cubicBezTo>
                    <a:cubicBezTo>
                      <a:pt x="32552" y="313446"/>
                      <a:pt x="12715" y="315793"/>
                      <a:pt x="1622" y="212764"/>
                    </a:cubicBezTo>
                    <a:cubicBezTo>
                      <a:pt x="-5914" y="142585"/>
                      <a:pt x="14492" y="70914"/>
                      <a:pt x="28215" y="323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9" name="Google Shape;1839;p28"/>
              <p:cNvSpPr/>
              <p:nvPr/>
            </p:nvSpPr>
            <p:spPr>
              <a:xfrm>
                <a:off x="7457659" y="4545528"/>
                <a:ext cx="178397" cy="309938"/>
              </a:xfrm>
              <a:custGeom>
                <a:rect b="b" l="l" r="r" t="t"/>
                <a:pathLst>
                  <a:path extrusionOk="0" h="309938" w="178397">
                    <a:moveTo>
                      <a:pt x="154720" y="0"/>
                    </a:moveTo>
                    <a:cubicBezTo>
                      <a:pt x="167797" y="0"/>
                      <a:pt x="178398" y="10601"/>
                      <a:pt x="178398" y="23677"/>
                    </a:cubicBezTo>
                    <a:lnTo>
                      <a:pt x="178398" y="286261"/>
                    </a:lnTo>
                    <a:cubicBezTo>
                      <a:pt x="178398" y="299338"/>
                      <a:pt x="167797" y="309938"/>
                      <a:pt x="154720" y="309938"/>
                    </a:cubicBezTo>
                    <a:lnTo>
                      <a:pt x="23677" y="309938"/>
                    </a:lnTo>
                    <a:cubicBezTo>
                      <a:pt x="10601" y="309938"/>
                      <a:pt x="0" y="299338"/>
                      <a:pt x="0" y="286261"/>
                    </a:cubicBezTo>
                    <a:lnTo>
                      <a:pt x="0" y="23677"/>
                    </a:lnTo>
                    <a:cubicBezTo>
                      <a:pt x="0" y="10601"/>
                      <a:pt x="10601" y="0"/>
                      <a:pt x="236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0" name="Google Shape;1840;p28"/>
              <p:cNvSpPr/>
              <p:nvPr/>
            </p:nvSpPr>
            <p:spPr>
              <a:xfrm>
                <a:off x="7095175" y="4795243"/>
                <a:ext cx="959365" cy="76981"/>
              </a:xfrm>
              <a:custGeom>
                <a:rect b="b" l="l" r="r" t="t"/>
                <a:pathLst>
                  <a:path extrusionOk="0" h="76981" w="959365">
                    <a:moveTo>
                      <a:pt x="0" y="0"/>
                    </a:moveTo>
                    <a:cubicBezTo>
                      <a:pt x="11305" y="50412"/>
                      <a:pt x="26664" y="51976"/>
                      <a:pt x="41027" y="66339"/>
                    </a:cubicBezTo>
                    <a:cubicBezTo>
                      <a:pt x="59229" y="84542"/>
                      <a:pt x="942970" y="75867"/>
                      <a:pt x="952498" y="66339"/>
                    </a:cubicBezTo>
                    <a:cubicBezTo>
                      <a:pt x="957973" y="60864"/>
                      <a:pt x="960746" y="31072"/>
                      <a:pt x="958684" y="0"/>
                    </a:cubicBez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41" name="Google Shape;1841;p28"/>
              <p:cNvGrpSpPr/>
              <p:nvPr/>
            </p:nvGrpSpPr>
            <p:grpSpPr>
              <a:xfrm>
                <a:off x="7832403" y="4798104"/>
                <a:ext cx="134298" cy="134298"/>
                <a:chOff x="7832403" y="4798104"/>
                <a:chExt cx="134298" cy="134298"/>
              </a:xfrm>
            </p:grpSpPr>
            <p:sp>
              <p:nvSpPr>
                <p:cNvPr id="1842" name="Google Shape;1842;p28"/>
                <p:cNvSpPr/>
                <p:nvPr/>
              </p:nvSpPr>
              <p:spPr>
                <a:xfrm rot="-4847797">
                  <a:off x="7841012" y="4806714"/>
                  <a:ext cx="117079" cy="117079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3" name="Google Shape;1843;p28"/>
                <p:cNvSpPr/>
                <p:nvPr/>
              </p:nvSpPr>
              <p:spPr>
                <a:xfrm>
                  <a:off x="7866360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44" name="Google Shape;1844;p28"/>
              <p:cNvGrpSpPr/>
              <p:nvPr/>
            </p:nvGrpSpPr>
            <p:grpSpPr>
              <a:xfrm>
                <a:off x="7210291" y="4794935"/>
                <a:ext cx="140735" cy="140735"/>
                <a:chOff x="7210291" y="4794935"/>
                <a:chExt cx="140735" cy="140735"/>
              </a:xfrm>
            </p:grpSpPr>
            <p:sp>
              <p:nvSpPr>
                <p:cNvPr id="1845" name="Google Shape;1845;p28"/>
                <p:cNvSpPr/>
                <p:nvPr/>
              </p:nvSpPr>
              <p:spPr>
                <a:xfrm rot="-4601629">
                  <a:off x="7222180" y="4806824"/>
                  <a:ext cx="116956" cy="116956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6" name="Google Shape;1846;p28"/>
                <p:cNvSpPr/>
                <p:nvPr/>
              </p:nvSpPr>
              <p:spPr>
                <a:xfrm>
                  <a:off x="7247478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47" name="Google Shape;1847;p28"/>
              <p:cNvGrpSpPr/>
              <p:nvPr/>
            </p:nvGrpSpPr>
            <p:grpSpPr>
              <a:xfrm>
                <a:off x="7087141" y="4555767"/>
                <a:ext cx="810788" cy="122012"/>
                <a:chOff x="7087141" y="4555767"/>
                <a:chExt cx="810788" cy="122012"/>
              </a:xfrm>
            </p:grpSpPr>
            <p:sp>
              <p:nvSpPr>
                <p:cNvPr id="1848" name="Google Shape;1848;p28"/>
                <p:cNvSpPr/>
                <p:nvPr/>
              </p:nvSpPr>
              <p:spPr>
                <a:xfrm>
                  <a:off x="729433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9" name="Google Shape;1849;p28"/>
                <p:cNvSpPr/>
                <p:nvPr/>
              </p:nvSpPr>
              <p:spPr>
                <a:xfrm>
                  <a:off x="738065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0" name="Google Shape;1850;p28"/>
                <p:cNvSpPr/>
                <p:nvPr/>
              </p:nvSpPr>
              <p:spPr>
                <a:xfrm>
                  <a:off x="7208016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1" name="Google Shape;1851;p28"/>
                <p:cNvSpPr/>
                <p:nvPr/>
              </p:nvSpPr>
              <p:spPr>
                <a:xfrm>
                  <a:off x="7756317" y="4555838"/>
                  <a:ext cx="141612" cy="121941"/>
                </a:xfrm>
                <a:custGeom>
                  <a:rect b="b" l="l" r="r" t="t"/>
                  <a:pathLst>
                    <a:path extrusionOk="0" h="121941" w="141612">
                      <a:moveTo>
                        <a:pt x="36451" y="109143"/>
                      </a:moveTo>
                      <a:cubicBezTo>
                        <a:pt x="39864" y="116894"/>
                        <a:pt x="47472" y="121942"/>
                        <a:pt x="55933" y="121942"/>
                      </a:cubicBezTo>
                      <a:lnTo>
                        <a:pt x="141613" y="121942"/>
                      </a:lnTo>
                      <a:cubicBezTo>
                        <a:pt x="140048" y="120875"/>
                        <a:pt x="138697" y="119809"/>
                        <a:pt x="137560" y="118742"/>
                      </a:cubicBezTo>
                      <a:cubicBezTo>
                        <a:pt x="120922" y="102104"/>
                        <a:pt x="68661" y="35623"/>
                        <a:pt x="32185" y="0"/>
                      </a:cubicBezTo>
                      <a:lnTo>
                        <a:pt x="21306" y="0"/>
                      </a:lnTo>
                      <a:cubicBezTo>
                        <a:pt x="5948" y="0"/>
                        <a:pt x="-4362" y="15785"/>
                        <a:pt x="1824" y="29792"/>
                      </a:cubicBezTo>
                      <a:lnTo>
                        <a:pt x="36522" y="10914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2" name="Google Shape;1852;p28"/>
                <p:cNvSpPr/>
                <p:nvPr/>
              </p:nvSpPr>
              <p:spPr>
                <a:xfrm>
                  <a:off x="7087141" y="4555838"/>
                  <a:ext cx="107365" cy="121941"/>
                </a:xfrm>
                <a:custGeom>
                  <a:rect b="b" l="l" r="r" t="t"/>
                  <a:pathLst>
                    <a:path extrusionOk="0" h="121941" w="107365">
                      <a:moveTo>
                        <a:pt x="107295" y="28584"/>
                      </a:moveTo>
                      <a:cubicBezTo>
                        <a:pt x="107295" y="12799"/>
                        <a:pt x="94496" y="0"/>
                        <a:pt x="78711" y="0"/>
                      </a:cubicBezTo>
                      <a:lnTo>
                        <a:pt x="29508" y="0"/>
                      </a:lnTo>
                      <a:cubicBezTo>
                        <a:pt x="28370" y="2062"/>
                        <a:pt x="27375" y="4195"/>
                        <a:pt x="26593" y="6470"/>
                      </a:cubicBezTo>
                      <a:cubicBezTo>
                        <a:pt x="17136" y="32992"/>
                        <a:pt x="4480" y="75298"/>
                        <a:pt x="0" y="121942"/>
                      </a:cubicBezTo>
                      <a:lnTo>
                        <a:pt x="78782" y="121942"/>
                      </a:lnTo>
                      <a:cubicBezTo>
                        <a:pt x="94567" y="121942"/>
                        <a:pt x="107366" y="109143"/>
                        <a:pt x="107366" y="93358"/>
                      </a:cubicBezTo>
                      <a:lnTo>
                        <a:pt x="107366" y="2858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3" name="Google Shape;1853;p28"/>
                <p:cNvSpPr/>
                <p:nvPr/>
              </p:nvSpPr>
              <p:spPr>
                <a:xfrm>
                  <a:off x="746704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4" name="Google Shape;1854;p28"/>
                <p:cNvSpPr/>
                <p:nvPr/>
              </p:nvSpPr>
              <p:spPr>
                <a:xfrm>
                  <a:off x="7639754" y="4555767"/>
                  <a:ext cx="127846" cy="122012"/>
                </a:xfrm>
                <a:custGeom>
                  <a:rect b="b" l="l" r="r" t="t"/>
                  <a:pathLst>
                    <a:path extrusionOk="0" h="122012" w="127846">
                      <a:moveTo>
                        <a:pt x="74800" y="71"/>
                      </a:moveTo>
                      <a:lnTo>
                        <a:pt x="24815" y="71"/>
                      </a:lnTo>
                      <a:cubicBezTo>
                        <a:pt x="11092" y="71"/>
                        <a:pt x="0" y="11163"/>
                        <a:pt x="0" y="24886"/>
                      </a:cubicBezTo>
                      <a:lnTo>
                        <a:pt x="0" y="97198"/>
                      </a:lnTo>
                      <a:cubicBezTo>
                        <a:pt x="0" y="110921"/>
                        <a:pt x="11092" y="122013"/>
                        <a:pt x="24815" y="122013"/>
                      </a:cubicBezTo>
                      <a:lnTo>
                        <a:pt x="102957" y="122013"/>
                      </a:lnTo>
                      <a:cubicBezTo>
                        <a:pt x="120449" y="122013"/>
                        <a:pt x="132465" y="104450"/>
                        <a:pt x="126137" y="88168"/>
                      </a:cubicBezTo>
                      <a:lnTo>
                        <a:pt x="97980" y="15856"/>
                      </a:lnTo>
                      <a:cubicBezTo>
                        <a:pt x="94283" y="6328"/>
                        <a:pt x="85039" y="0"/>
                        <a:pt x="7480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5" name="Google Shape;1855;p28"/>
                <p:cNvSpPr/>
                <p:nvPr/>
              </p:nvSpPr>
              <p:spPr>
                <a:xfrm>
                  <a:off x="755336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699" y="0"/>
                        <a:pt x="72809" y="11110"/>
                        <a:pt x="72809" y="24815"/>
                      </a:cubicBezTo>
                      <a:lnTo>
                        <a:pt x="72809" y="97127"/>
                      </a:lnTo>
                      <a:cubicBezTo>
                        <a:pt x="72809" y="110832"/>
                        <a:pt x="61699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56" name="Google Shape;1856;p28"/>
              <p:cNvSpPr/>
              <p:nvPr/>
            </p:nvSpPr>
            <p:spPr>
              <a:xfrm>
                <a:off x="7095175" y="4711625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7" name="Google Shape;1857;p28"/>
              <p:cNvSpPr/>
              <p:nvPr/>
            </p:nvSpPr>
            <p:spPr>
              <a:xfrm>
                <a:off x="7095175" y="4742413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28"/>
              <p:cNvSpPr/>
              <p:nvPr/>
            </p:nvSpPr>
            <p:spPr>
              <a:xfrm>
                <a:off x="7658170" y="4711625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28"/>
              <p:cNvSpPr/>
              <p:nvPr/>
            </p:nvSpPr>
            <p:spPr>
              <a:xfrm>
                <a:off x="7658170" y="4742413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0" name="Google Shape;1860;p28"/>
            <p:cNvGrpSpPr/>
            <p:nvPr/>
          </p:nvGrpSpPr>
          <p:grpSpPr>
            <a:xfrm>
              <a:off x="1664650" y="4605640"/>
              <a:ext cx="967350" cy="448636"/>
              <a:chOff x="7466813" y="5016553"/>
              <a:chExt cx="659317" cy="305777"/>
            </a:xfrm>
          </p:grpSpPr>
          <p:sp>
            <p:nvSpPr>
              <p:cNvPr id="1861" name="Google Shape;1861;p28"/>
              <p:cNvSpPr/>
              <p:nvPr/>
            </p:nvSpPr>
            <p:spPr>
              <a:xfrm>
                <a:off x="7469242" y="5016553"/>
                <a:ext cx="652717" cy="221875"/>
              </a:xfrm>
              <a:custGeom>
                <a:rect b="b" l="l" r="r" t="t"/>
                <a:pathLst>
                  <a:path extrusionOk="0" h="221875" w="652717">
                    <a:moveTo>
                      <a:pt x="29728" y="150203"/>
                    </a:moveTo>
                    <a:cubicBezTo>
                      <a:pt x="67911" y="125459"/>
                      <a:pt x="146906" y="113372"/>
                      <a:pt x="167882" y="110457"/>
                    </a:cubicBezTo>
                    <a:cubicBezTo>
                      <a:pt x="171295" y="109959"/>
                      <a:pt x="174352" y="108537"/>
                      <a:pt x="176769" y="106119"/>
                    </a:cubicBezTo>
                    <a:cubicBezTo>
                      <a:pt x="192626" y="90619"/>
                      <a:pt x="256690" y="30466"/>
                      <a:pt x="309875" y="14681"/>
                    </a:cubicBezTo>
                    <a:cubicBezTo>
                      <a:pt x="371095" y="-3593"/>
                      <a:pt x="505337" y="-6153"/>
                      <a:pt x="539253" y="14681"/>
                    </a:cubicBezTo>
                    <a:cubicBezTo>
                      <a:pt x="559518" y="27195"/>
                      <a:pt x="585399" y="49877"/>
                      <a:pt x="604313" y="66159"/>
                    </a:cubicBezTo>
                    <a:cubicBezTo>
                      <a:pt x="604313" y="66159"/>
                      <a:pt x="643206" y="98156"/>
                      <a:pt x="649321" y="129512"/>
                    </a:cubicBezTo>
                    <a:cubicBezTo>
                      <a:pt x="655436" y="160940"/>
                      <a:pt x="653232" y="197985"/>
                      <a:pt x="643206" y="208010"/>
                    </a:cubicBezTo>
                    <a:cubicBezTo>
                      <a:pt x="633181" y="218036"/>
                      <a:pt x="613556" y="221875"/>
                      <a:pt x="613556" y="221875"/>
                    </a:cubicBezTo>
                    <a:lnTo>
                      <a:pt x="16219" y="221875"/>
                    </a:lnTo>
                    <a:cubicBezTo>
                      <a:pt x="8042" y="221875"/>
                      <a:pt x="1216" y="215689"/>
                      <a:pt x="363" y="207512"/>
                    </a:cubicBezTo>
                    <a:cubicBezTo>
                      <a:pt x="-1273" y="192439"/>
                      <a:pt x="1643" y="168406"/>
                      <a:pt x="29799" y="1502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62" name="Google Shape;1862;p28"/>
              <p:cNvGrpSpPr/>
              <p:nvPr/>
            </p:nvGrpSpPr>
            <p:grpSpPr>
              <a:xfrm>
                <a:off x="7658667" y="5030727"/>
                <a:ext cx="387827" cy="96780"/>
                <a:chOff x="7658667" y="5030727"/>
                <a:chExt cx="387827" cy="96780"/>
              </a:xfrm>
            </p:grpSpPr>
            <p:sp>
              <p:nvSpPr>
                <p:cNvPr id="1863" name="Google Shape;1863;p28"/>
                <p:cNvSpPr/>
                <p:nvPr/>
              </p:nvSpPr>
              <p:spPr>
                <a:xfrm>
                  <a:off x="7658667" y="5031447"/>
                  <a:ext cx="215442" cy="96060"/>
                </a:xfrm>
                <a:custGeom>
                  <a:rect b="b" l="l" r="r" t="t"/>
                  <a:pathLst>
                    <a:path extrusionOk="0" h="96060" w="215442">
                      <a:moveTo>
                        <a:pt x="203782" y="84968"/>
                      </a:moveTo>
                      <a:lnTo>
                        <a:pt x="0" y="96060"/>
                      </a:lnTo>
                      <a:cubicBezTo>
                        <a:pt x="0" y="96060"/>
                        <a:pt x="73521" y="33774"/>
                        <a:pt x="115187" y="15500"/>
                      </a:cubicBezTo>
                      <a:cubicBezTo>
                        <a:pt x="136163" y="6328"/>
                        <a:pt x="175696" y="1564"/>
                        <a:pt x="215443" y="0"/>
                      </a:cubicBezTo>
                      <a:lnTo>
                        <a:pt x="203782" y="8496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4" name="Google Shape;1864;p28"/>
                <p:cNvSpPr/>
                <p:nvPr/>
              </p:nvSpPr>
              <p:spPr>
                <a:xfrm>
                  <a:off x="7891175" y="5030727"/>
                  <a:ext cx="155319" cy="84053"/>
                </a:xfrm>
                <a:custGeom>
                  <a:rect b="b" l="l" r="r" t="t"/>
                  <a:pathLst>
                    <a:path extrusionOk="0" h="84053" w="155319">
                      <a:moveTo>
                        <a:pt x="0" y="152"/>
                      </a:moveTo>
                      <a:cubicBezTo>
                        <a:pt x="33347" y="-488"/>
                        <a:pt x="64988" y="934"/>
                        <a:pt x="83831" y="3707"/>
                      </a:cubicBezTo>
                      <a:cubicBezTo>
                        <a:pt x="109001" y="7404"/>
                        <a:pt x="133958" y="29802"/>
                        <a:pt x="150952" y="48431"/>
                      </a:cubicBezTo>
                      <a:cubicBezTo>
                        <a:pt x="160480" y="58883"/>
                        <a:pt x="153441" y="75734"/>
                        <a:pt x="139291" y="76517"/>
                      </a:cubicBezTo>
                      <a:lnTo>
                        <a:pt x="0" y="84054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65" name="Google Shape;1865;p28"/>
              <p:cNvSpPr/>
              <p:nvPr/>
            </p:nvSpPr>
            <p:spPr>
              <a:xfrm>
                <a:off x="7466813" y="5174127"/>
                <a:ext cx="63370" cy="41670"/>
              </a:xfrm>
              <a:custGeom>
                <a:rect b="b" l="l" r="r" t="t"/>
                <a:pathLst>
                  <a:path extrusionOk="0" h="41670" w="63370">
                    <a:moveTo>
                      <a:pt x="19571" y="2655"/>
                    </a:moveTo>
                    <a:cubicBezTo>
                      <a:pt x="19571" y="2655"/>
                      <a:pt x="63371" y="-3318"/>
                      <a:pt x="63371" y="2655"/>
                    </a:cubicBezTo>
                    <a:cubicBezTo>
                      <a:pt x="63371" y="8627"/>
                      <a:pt x="45382" y="33655"/>
                      <a:pt x="33863" y="37495"/>
                    </a:cubicBezTo>
                    <a:cubicBezTo>
                      <a:pt x="22273" y="41335"/>
                      <a:pt x="5564" y="43254"/>
                      <a:pt x="2365" y="40055"/>
                    </a:cubicBezTo>
                    <a:cubicBezTo>
                      <a:pt x="-835" y="36855"/>
                      <a:pt x="-4675" y="19221"/>
                      <a:pt x="19571" y="26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28"/>
              <p:cNvSpPr/>
              <p:nvPr/>
            </p:nvSpPr>
            <p:spPr>
              <a:xfrm>
                <a:off x="8103054" y="5144572"/>
                <a:ext cx="23076" cy="59157"/>
              </a:xfrm>
              <a:custGeom>
                <a:rect b="b" l="l" r="r" t="t"/>
                <a:pathLst>
                  <a:path extrusionOk="0" h="59157" w="23076">
                    <a:moveTo>
                      <a:pt x="17926" y="0"/>
                    </a:moveTo>
                    <a:cubicBezTo>
                      <a:pt x="17926" y="0"/>
                      <a:pt x="1643" y="853"/>
                      <a:pt x="1643" y="8888"/>
                    </a:cubicBezTo>
                    <a:cubicBezTo>
                      <a:pt x="1643" y="16922"/>
                      <a:pt x="-2054" y="49417"/>
                      <a:pt x="1643" y="53114"/>
                    </a:cubicBezTo>
                    <a:cubicBezTo>
                      <a:pt x="5341" y="56811"/>
                      <a:pt x="17926" y="59158"/>
                      <a:pt x="17926" y="59158"/>
                    </a:cubicBezTo>
                    <a:cubicBezTo>
                      <a:pt x="17926" y="59158"/>
                      <a:pt x="29516" y="27943"/>
                      <a:pt x="17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28"/>
              <p:cNvSpPr/>
              <p:nvPr/>
            </p:nvSpPr>
            <p:spPr>
              <a:xfrm rot="-798371">
                <a:off x="7904803" y="5179083"/>
                <a:ext cx="118662" cy="118662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1"/>
                      <a:pt x="26581" y="0"/>
                      <a:pt x="59371" y="0"/>
                    </a:cubicBezTo>
                    <a:cubicBezTo>
                      <a:pt x="92161" y="0"/>
                      <a:pt x="118742" y="26581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28"/>
              <p:cNvSpPr/>
              <p:nvPr/>
            </p:nvSpPr>
            <p:spPr>
              <a:xfrm>
                <a:off x="7930424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28"/>
              <p:cNvSpPr/>
              <p:nvPr/>
            </p:nvSpPr>
            <p:spPr>
              <a:xfrm rot="-2700000">
                <a:off x="7554797" y="5178916"/>
                <a:ext cx="118808" cy="118808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2"/>
                      <a:pt x="26581" y="0"/>
                      <a:pt x="59371" y="0"/>
                    </a:cubicBezTo>
                    <a:cubicBezTo>
                      <a:pt x="92161" y="0"/>
                      <a:pt x="118742" y="26582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28"/>
              <p:cNvSpPr/>
              <p:nvPr/>
            </p:nvSpPr>
            <p:spPr>
              <a:xfrm>
                <a:off x="7580312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1" name="Google Shape;1871;p28"/>
            <p:cNvGrpSpPr/>
            <p:nvPr/>
          </p:nvGrpSpPr>
          <p:grpSpPr>
            <a:xfrm>
              <a:off x="6763418" y="4562580"/>
              <a:ext cx="967343" cy="429503"/>
              <a:chOff x="10539306" y="5035130"/>
              <a:chExt cx="623569" cy="276884"/>
            </a:xfrm>
          </p:grpSpPr>
          <p:sp>
            <p:nvSpPr>
              <p:cNvPr id="1872" name="Google Shape;1872;p28"/>
              <p:cNvSpPr/>
              <p:nvPr/>
            </p:nvSpPr>
            <p:spPr>
              <a:xfrm>
                <a:off x="10541551" y="5035130"/>
                <a:ext cx="617415" cy="209769"/>
              </a:xfrm>
              <a:custGeom>
                <a:rect b="b" l="l" r="r" t="t"/>
                <a:pathLst>
                  <a:path extrusionOk="0" h="209769" w="617415">
                    <a:moveTo>
                      <a:pt x="28221" y="142079"/>
                    </a:moveTo>
                    <a:cubicBezTo>
                      <a:pt x="64341" y="118686"/>
                      <a:pt x="139000" y="107238"/>
                      <a:pt x="158838" y="104537"/>
                    </a:cubicBezTo>
                    <a:cubicBezTo>
                      <a:pt x="162037" y="104110"/>
                      <a:pt x="164952" y="102688"/>
                      <a:pt x="167228" y="100412"/>
                    </a:cubicBezTo>
                    <a:cubicBezTo>
                      <a:pt x="182230" y="85765"/>
                      <a:pt x="242811" y="28883"/>
                      <a:pt x="293151" y="13880"/>
                    </a:cubicBezTo>
                    <a:cubicBezTo>
                      <a:pt x="351100" y="-3398"/>
                      <a:pt x="478019" y="-5816"/>
                      <a:pt x="510087" y="13880"/>
                    </a:cubicBezTo>
                    <a:cubicBezTo>
                      <a:pt x="529285" y="25683"/>
                      <a:pt x="553744" y="47156"/>
                      <a:pt x="571591" y="62515"/>
                    </a:cubicBezTo>
                    <a:cubicBezTo>
                      <a:pt x="571591" y="62515"/>
                      <a:pt x="608352" y="92733"/>
                      <a:pt x="614182" y="122454"/>
                    </a:cubicBezTo>
                    <a:cubicBezTo>
                      <a:pt x="620013" y="152175"/>
                      <a:pt x="617880" y="187230"/>
                      <a:pt x="608423" y="196686"/>
                    </a:cubicBezTo>
                    <a:cubicBezTo>
                      <a:pt x="598966" y="206143"/>
                      <a:pt x="580337" y="209769"/>
                      <a:pt x="580337" y="209769"/>
                    </a:cubicBezTo>
                    <a:lnTo>
                      <a:pt x="15351" y="209769"/>
                    </a:lnTo>
                    <a:cubicBezTo>
                      <a:pt x="7601" y="209769"/>
                      <a:pt x="1202" y="203868"/>
                      <a:pt x="349" y="196188"/>
                    </a:cubicBezTo>
                    <a:cubicBezTo>
                      <a:pt x="-1216" y="181897"/>
                      <a:pt x="1558" y="159215"/>
                      <a:pt x="28150" y="1420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73" name="Google Shape;1873;p28"/>
              <p:cNvGrpSpPr/>
              <p:nvPr/>
            </p:nvGrpSpPr>
            <p:grpSpPr>
              <a:xfrm>
                <a:off x="10720796" y="5048597"/>
                <a:ext cx="366834" cy="91424"/>
                <a:chOff x="10720796" y="5048597"/>
                <a:chExt cx="366834" cy="91424"/>
              </a:xfrm>
            </p:grpSpPr>
            <p:sp>
              <p:nvSpPr>
                <p:cNvPr id="1874" name="Google Shape;1874;p28"/>
                <p:cNvSpPr/>
                <p:nvPr/>
              </p:nvSpPr>
              <p:spPr>
                <a:xfrm>
                  <a:off x="10720796" y="5049152"/>
                  <a:ext cx="203852" cy="90869"/>
                </a:xfrm>
                <a:custGeom>
                  <a:rect b="b" l="l" r="r" t="t"/>
                  <a:pathLst>
                    <a:path extrusionOk="0" h="90869" w="203852">
                      <a:moveTo>
                        <a:pt x="192761" y="80418"/>
                      </a:moveTo>
                      <a:lnTo>
                        <a:pt x="0" y="90870"/>
                      </a:lnTo>
                      <a:cubicBezTo>
                        <a:pt x="0" y="90870"/>
                        <a:pt x="69539" y="31925"/>
                        <a:pt x="109001" y="14718"/>
                      </a:cubicBezTo>
                      <a:cubicBezTo>
                        <a:pt x="128839" y="6044"/>
                        <a:pt x="166239" y="1564"/>
                        <a:pt x="203853" y="0"/>
                      </a:cubicBezTo>
                      <a:lnTo>
                        <a:pt x="192832" y="804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5" name="Google Shape;1875;p28"/>
                <p:cNvSpPr/>
                <p:nvPr/>
              </p:nvSpPr>
              <p:spPr>
                <a:xfrm>
                  <a:off x="10940717" y="5048597"/>
                  <a:ext cx="146913" cy="79550"/>
                </a:xfrm>
                <a:custGeom>
                  <a:rect b="b" l="l" r="r" t="t"/>
                  <a:pathLst>
                    <a:path extrusionOk="0" h="79550" w="146913">
                      <a:moveTo>
                        <a:pt x="0" y="129"/>
                      </a:moveTo>
                      <a:cubicBezTo>
                        <a:pt x="31570" y="-440"/>
                        <a:pt x="61504" y="911"/>
                        <a:pt x="79280" y="3542"/>
                      </a:cubicBezTo>
                      <a:cubicBezTo>
                        <a:pt x="103028" y="7026"/>
                        <a:pt x="126706" y="28214"/>
                        <a:pt x="142775" y="45848"/>
                      </a:cubicBezTo>
                      <a:cubicBezTo>
                        <a:pt x="151805" y="55731"/>
                        <a:pt x="145121" y="71658"/>
                        <a:pt x="131754" y="72369"/>
                      </a:cubicBezTo>
                      <a:lnTo>
                        <a:pt x="0" y="79551"/>
                      </a:lnTo>
                      <a:lnTo>
                        <a:pt x="0" y="20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76" name="Google Shape;1876;p28"/>
              <p:cNvSpPr/>
              <p:nvPr/>
            </p:nvSpPr>
            <p:spPr>
              <a:xfrm>
                <a:off x="10539306" y="5184240"/>
                <a:ext cx="59974" cy="39447"/>
              </a:xfrm>
              <a:custGeom>
                <a:rect b="b" l="l" r="r" t="t"/>
                <a:pathLst>
                  <a:path extrusionOk="0" h="39447" w="59974">
                    <a:moveTo>
                      <a:pt x="18521" y="2497"/>
                    </a:moveTo>
                    <a:cubicBezTo>
                      <a:pt x="18521" y="2497"/>
                      <a:pt x="59974" y="-3121"/>
                      <a:pt x="59974" y="2497"/>
                    </a:cubicBezTo>
                    <a:cubicBezTo>
                      <a:pt x="59974" y="8114"/>
                      <a:pt x="42981" y="31791"/>
                      <a:pt x="32031" y="35488"/>
                    </a:cubicBezTo>
                    <a:cubicBezTo>
                      <a:pt x="21081" y="39115"/>
                      <a:pt x="5296" y="40963"/>
                      <a:pt x="2239" y="37906"/>
                    </a:cubicBezTo>
                    <a:cubicBezTo>
                      <a:pt x="-819" y="34848"/>
                      <a:pt x="-4374" y="18210"/>
                      <a:pt x="18521" y="24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28"/>
              <p:cNvSpPr/>
              <p:nvPr/>
            </p:nvSpPr>
            <p:spPr>
              <a:xfrm>
                <a:off x="11141102" y="5156233"/>
                <a:ext cx="21773" cy="55958"/>
              </a:xfrm>
              <a:custGeom>
                <a:rect b="b" l="l" r="r" t="t"/>
                <a:pathLst>
                  <a:path extrusionOk="0" h="55958" w="21773">
                    <a:moveTo>
                      <a:pt x="16907" y="0"/>
                    </a:moveTo>
                    <a:cubicBezTo>
                      <a:pt x="16907" y="0"/>
                      <a:pt x="1548" y="782"/>
                      <a:pt x="1548" y="8390"/>
                    </a:cubicBezTo>
                    <a:cubicBezTo>
                      <a:pt x="1548" y="15998"/>
                      <a:pt x="-1936" y="46786"/>
                      <a:pt x="1548" y="50270"/>
                    </a:cubicBezTo>
                    <a:cubicBezTo>
                      <a:pt x="5033" y="53754"/>
                      <a:pt x="16907" y="55958"/>
                      <a:pt x="16907" y="55958"/>
                    </a:cubicBezTo>
                    <a:cubicBezTo>
                      <a:pt x="16907" y="55958"/>
                      <a:pt x="27857" y="26450"/>
                      <a:pt x="169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28"/>
              <p:cNvSpPr/>
              <p:nvPr/>
            </p:nvSpPr>
            <p:spPr>
              <a:xfrm rot="-798371">
                <a:off x="10953883" y="5188449"/>
                <a:ext cx="112125" cy="112125"/>
              </a:xfrm>
              <a:custGeom>
                <a:rect b="b" l="l" r="r" t="t"/>
                <a:pathLst>
                  <a:path extrusionOk="0" h="112200" w="112200">
                    <a:moveTo>
                      <a:pt x="112201" y="56100"/>
                    </a:moveTo>
                    <a:cubicBezTo>
                      <a:pt x="112201" y="87084"/>
                      <a:pt x="87084" y="112201"/>
                      <a:pt x="56100" y="112201"/>
                    </a:cubicBezTo>
                    <a:cubicBezTo>
                      <a:pt x="25117" y="112201"/>
                      <a:pt x="0" y="87084"/>
                      <a:pt x="0" y="56100"/>
                    </a:cubicBezTo>
                    <a:cubicBezTo>
                      <a:pt x="0" y="25117"/>
                      <a:pt x="25117" y="0"/>
                      <a:pt x="56100" y="0"/>
                    </a:cubicBezTo>
                    <a:cubicBezTo>
                      <a:pt x="87084" y="0"/>
                      <a:pt x="112201" y="25117"/>
                      <a:pt x="112201" y="561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28"/>
              <p:cNvSpPr/>
              <p:nvPr/>
            </p:nvSpPr>
            <p:spPr>
              <a:xfrm>
                <a:off x="10977833" y="5212973"/>
                <a:ext cx="63992" cy="63992"/>
              </a:xfrm>
              <a:custGeom>
                <a:rect b="b" l="l" r="r" t="t"/>
                <a:pathLst>
                  <a:path extrusionOk="0" h="63992" w="63992">
                    <a:moveTo>
                      <a:pt x="0" y="31996"/>
                    </a:moveTo>
                    <a:cubicBezTo>
                      <a:pt x="0" y="49630"/>
                      <a:pt x="14292" y="63993"/>
                      <a:pt x="31996" y="63993"/>
                    </a:cubicBezTo>
                    <a:cubicBezTo>
                      <a:pt x="49701" y="63993"/>
                      <a:pt x="63993" y="49701"/>
                      <a:pt x="63993" y="31996"/>
                    </a:cubicBezTo>
                    <a:cubicBezTo>
                      <a:pt x="63993" y="14292"/>
                      <a:pt x="49701" y="0"/>
                      <a:pt x="31996" y="0"/>
                    </a:cubicBezTo>
                    <a:cubicBezTo>
                      <a:pt x="14292" y="0"/>
                      <a:pt x="0" y="14292"/>
                      <a:pt x="0" y="319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28"/>
              <p:cNvSpPr/>
              <p:nvPr/>
            </p:nvSpPr>
            <p:spPr>
              <a:xfrm rot="-798371">
                <a:off x="10622740" y="5188492"/>
                <a:ext cx="112125" cy="112125"/>
              </a:xfrm>
              <a:custGeom>
                <a:rect b="b" l="l" r="r" t="t"/>
                <a:pathLst>
                  <a:path extrusionOk="0" h="112200" w="112200">
                    <a:moveTo>
                      <a:pt x="112201" y="56100"/>
                    </a:moveTo>
                    <a:cubicBezTo>
                      <a:pt x="112201" y="87084"/>
                      <a:pt x="87084" y="112201"/>
                      <a:pt x="56100" y="112201"/>
                    </a:cubicBezTo>
                    <a:cubicBezTo>
                      <a:pt x="25117" y="112201"/>
                      <a:pt x="0" y="87084"/>
                      <a:pt x="0" y="56100"/>
                    </a:cubicBezTo>
                    <a:cubicBezTo>
                      <a:pt x="0" y="25117"/>
                      <a:pt x="25117" y="0"/>
                      <a:pt x="56100" y="0"/>
                    </a:cubicBezTo>
                    <a:cubicBezTo>
                      <a:pt x="87084" y="0"/>
                      <a:pt x="112201" y="25117"/>
                      <a:pt x="112201" y="561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28"/>
              <p:cNvSpPr/>
              <p:nvPr/>
            </p:nvSpPr>
            <p:spPr>
              <a:xfrm>
                <a:off x="10646706" y="5212973"/>
                <a:ext cx="63992" cy="63992"/>
              </a:xfrm>
              <a:custGeom>
                <a:rect b="b" l="l" r="r" t="t"/>
                <a:pathLst>
                  <a:path extrusionOk="0" h="63992" w="63992">
                    <a:moveTo>
                      <a:pt x="0" y="31996"/>
                    </a:moveTo>
                    <a:cubicBezTo>
                      <a:pt x="0" y="49630"/>
                      <a:pt x="14292" y="63993"/>
                      <a:pt x="31996" y="63993"/>
                    </a:cubicBezTo>
                    <a:cubicBezTo>
                      <a:pt x="49701" y="63993"/>
                      <a:pt x="63993" y="49701"/>
                      <a:pt x="63993" y="31996"/>
                    </a:cubicBezTo>
                    <a:cubicBezTo>
                      <a:pt x="63993" y="14292"/>
                      <a:pt x="49701" y="0"/>
                      <a:pt x="31996" y="0"/>
                    </a:cubicBezTo>
                    <a:cubicBezTo>
                      <a:pt x="14292" y="0"/>
                      <a:pt x="0" y="14292"/>
                      <a:pt x="0" y="319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82" name="Google Shape;1882;p28"/>
            <p:cNvSpPr/>
            <p:nvPr/>
          </p:nvSpPr>
          <p:spPr>
            <a:xfrm flipH="1" rot="10800000">
              <a:off x="-565575" y="-2148176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3" name="Google Shape;1883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884" name="Google Shape;1884;p28"/>
          <p:cNvSpPr txBox="1"/>
          <p:nvPr>
            <p:ph idx="1" type="subTitle"/>
          </p:nvPr>
        </p:nvSpPr>
        <p:spPr>
          <a:xfrm>
            <a:off x="937625" y="2295577"/>
            <a:ext cx="21753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85" name="Google Shape;1885;p28"/>
          <p:cNvSpPr txBox="1"/>
          <p:nvPr>
            <p:ph idx="2" type="subTitle"/>
          </p:nvPr>
        </p:nvSpPr>
        <p:spPr>
          <a:xfrm>
            <a:off x="3484347" y="2295577"/>
            <a:ext cx="21753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86" name="Google Shape;1886;p28"/>
          <p:cNvSpPr txBox="1"/>
          <p:nvPr>
            <p:ph idx="3" type="subTitle"/>
          </p:nvPr>
        </p:nvSpPr>
        <p:spPr>
          <a:xfrm>
            <a:off x="6031075" y="2295577"/>
            <a:ext cx="21753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87" name="Google Shape;1887;p28"/>
          <p:cNvSpPr txBox="1"/>
          <p:nvPr>
            <p:ph idx="4" type="subTitle"/>
          </p:nvPr>
        </p:nvSpPr>
        <p:spPr>
          <a:xfrm>
            <a:off x="937625" y="1848566"/>
            <a:ext cx="2175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  <p:sp>
        <p:nvSpPr>
          <p:cNvPr id="1888" name="Google Shape;1888;p28"/>
          <p:cNvSpPr txBox="1"/>
          <p:nvPr>
            <p:ph idx="5" type="subTitle"/>
          </p:nvPr>
        </p:nvSpPr>
        <p:spPr>
          <a:xfrm>
            <a:off x="3484350" y="1848566"/>
            <a:ext cx="2175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  <p:sp>
        <p:nvSpPr>
          <p:cNvPr id="1889" name="Google Shape;1889;p28"/>
          <p:cNvSpPr txBox="1"/>
          <p:nvPr>
            <p:ph idx="6" type="subTitle"/>
          </p:nvPr>
        </p:nvSpPr>
        <p:spPr>
          <a:xfrm>
            <a:off x="6031075" y="1848566"/>
            <a:ext cx="2175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AND_TWO_COLUMNS_2"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1" name="Google Shape;1891;p29"/>
          <p:cNvGrpSpPr/>
          <p:nvPr/>
        </p:nvGrpSpPr>
        <p:grpSpPr>
          <a:xfrm>
            <a:off x="-2942897" y="-2148176"/>
            <a:ext cx="15029794" cy="7290975"/>
            <a:chOff x="-2942897" y="-2148176"/>
            <a:chExt cx="15029794" cy="7290975"/>
          </a:xfrm>
        </p:grpSpPr>
        <p:sp>
          <p:nvSpPr>
            <p:cNvPr id="1892" name="Google Shape;1892;p29"/>
            <p:cNvSpPr/>
            <p:nvPr/>
          </p:nvSpPr>
          <p:spPr>
            <a:xfrm>
              <a:off x="8007776" y="34918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3" name="Google Shape;1893;p29"/>
            <p:cNvSpPr/>
            <p:nvPr/>
          </p:nvSpPr>
          <p:spPr>
            <a:xfrm>
              <a:off x="-2942897" y="34918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94" name="Google Shape;1894;p29"/>
            <p:cNvGrpSpPr/>
            <p:nvPr/>
          </p:nvGrpSpPr>
          <p:grpSpPr>
            <a:xfrm>
              <a:off x="0" y="4608577"/>
              <a:ext cx="9145641" cy="534223"/>
              <a:chOff x="0" y="4608577"/>
              <a:chExt cx="9145641" cy="534223"/>
            </a:xfrm>
          </p:grpSpPr>
          <p:grpSp>
            <p:nvGrpSpPr>
              <p:cNvPr id="1895" name="Google Shape;1895;p29"/>
              <p:cNvGrpSpPr/>
              <p:nvPr/>
            </p:nvGrpSpPr>
            <p:grpSpPr>
              <a:xfrm>
                <a:off x="0" y="4608577"/>
                <a:ext cx="9145641" cy="534223"/>
                <a:chOff x="0" y="4608577"/>
                <a:chExt cx="9145641" cy="534223"/>
              </a:xfrm>
            </p:grpSpPr>
            <p:sp>
              <p:nvSpPr>
                <p:cNvPr id="1896" name="Google Shape;1896;p29"/>
                <p:cNvSpPr/>
                <p:nvPr/>
              </p:nvSpPr>
              <p:spPr>
                <a:xfrm>
                  <a:off x="0" y="4608577"/>
                  <a:ext cx="9145641" cy="534223"/>
                </a:xfrm>
                <a:custGeom>
                  <a:rect b="b" l="l" r="r" t="t"/>
                  <a:pathLst>
                    <a:path extrusionOk="0" h="719492" w="5332735">
                      <a:moveTo>
                        <a:pt x="0" y="0"/>
                      </a:moveTo>
                      <a:lnTo>
                        <a:pt x="5332736" y="0"/>
                      </a:lnTo>
                      <a:lnTo>
                        <a:pt x="5332736" y="719493"/>
                      </a:lnTo>
                      <a:lnTo>
                        <a:pt x="0" y="71949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97" name="Google Shape;1897;p29"/>
                <p:cNvGrpSpPr/>
                <p:nvPr/>
              </p:nvGrpSpPr>
              <p:grpSpPr>
                <a:xfrm>
                  <a:off x="199208" y="4805874"/>
                  <a:ext cx="8745603" cy="54742"/>
                  <a:chOff x="6211719" y="5092027"/>
                  <a:chExt cx="5100369" cy="31925"/>
                </a:xfrm>
              </p:grpSpPr>
              <p:sp>
                <p:nvSpPr>
                  <p:cNvPr id="1898" name="Google Shape;1898;p29"/>
                  <p:cNvSpPr/>
                  <p:nvPr/>
                </p:nvSpPr>
                <p:spPr>
                  <a:xfrm>
                    <a:off x="621171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99" name="Google Shape;1899;p29"/>
                  <p:cNvSpPr/>
                  <p:nvPr/>
                </p:nvSpPr>
                <p:spPr>
                  <a:xfrm>
                    <a:off x="6744352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00" name="Google Shape;1900;p29"/>
                  <p:cNvSpPr/>
                  <p:nvPr/>
                </p:nvSpPr>
                <p:spPr>
                  <a:xfrm>
                    <a:off x="7276986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01" name="Google Shape;1901;p29"/>
                  <p:cNvSpPr/>
                  <p:nvPr/>
                </p:nvSpPr>
                <p:spPr>
                  <a:xfrm>
                    <a:off x="780962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02" name="Google Shape;1902;p29"/>
                  <p:cNvSpPr/>
                  <p:nvPr/>
                </p:nvSpPr>
                <p:spPr>
                  <a:xfrm>
                    <a:off x="834225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03" name="Google Shape;1903;p29"/>
                  <p:cNvSpPr/>
                  <p:nvPr/>
                </p:nvSpPr>
                <p:spPr>
                  <a:xfrm>
                    <a:off x="887488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04" name="Google Shape;1904;p29"/>
                  <p:cNvSpPr/>
                  <p:nvPr/>
                </p:nvSpPr>
                <p:spPr>
                  <a:xfrm>
                    <a:off x="940744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05" name="Google Shape;1905;p29"/>
                  <p:cNvSpPr/>
                  <p:nvPr/>
                </p:nvSpPr>
                <p:spPr>
                  <a:xfrm>
                    <a:off x="994008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06" name="Google Shape;1906;p29"/>
                  <p:cNvSpPr/>
                  <p:nvPr/>
                </p:nvSpPr>
                <p:spPr>
                  <a:xfrm>
                    <a:off x="1047271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07" name="Google Shape;1907;p29"/>
                  <p:cNvSpPr/>
                  <p:nvPr/>
                </p:nvSpPr>
                <p:spPr>
                  <a:xfrm>
                    <a:off x="1100535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908" name="Google Shape;1908;p29"/>
              <p:cNvSpPr/>
              <p:nvPr/>
            </p:nvSpPr>
            <p:spPr>
              <a:xfrm>
                <a:off x="0" y="4608577"/>
                <a:ext cx="9145641" cy="84576"/>
              </a:xfrm>
              <a:custGeom>
                <a:rect b="b" l="l" r="r" t="t"/>
                <a:pathLst>
                  <a:path extrusionOk="0" h="113907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113907"/>
                    </a:lnTo>
                    <a:lnTo>
                      <a:pt x="0" y="113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9" name="Google Shape;1909;p29"/>
            <p:cNvGrpSpPr/>
            <p:nvPr/>
          </p:nvGrpSpPr>
          <p:grpSpPr>
            <a:xfrm>
              <a:off x="4038154" y="4530235"/>
              <a:ext cx="1312007" cy="549286"/>
              <a:chOff x="7085447" y="4529933"/>
              <a:chExt cx="969129" cy="405736"/>
            </a:xfrm>
          </p:grpSpPr>
          <p:sp>
            <p:nvSpPr>
              <p:cNvPr id="1910" name="Google Shape;1910;p29"/>
              <p:cNvSpPr/>
              <p:nvPr/>
            </p:nvSpPr>
            <p:spPr>
              <a:xfrm>
                <a:off x="7085447" y="4529933"/>
                <a:ext cx="969129" cy="342290"/>
              </a:xfrm>
              <a:custGeom>
                <a:rect b="b" l="l" r="r" t="t"/>
                <a:pathLst>
                  <a:path extrusionOk="0" h="342290" w="969129">
                    <a:moveTo>
                      <a:pt x="28215" y="32376"/>
                    </a:moveTo>
                    <a:cubicBezTo>
                      <a:pt x="34401" y="14955"/>
                      <a:pt x="50755" y="3437"/>
                      <a:pt x="69241" y="3152"/>
                    </a:cubicBezTo>
                    <a:cubicBezTo>
                      <a:pt x="191255" y="1659"/>
                      <a:pt x="650367" y="-3318"/>
                      <a:pt x="673760" y="3508"/>
                    </a:cubicBezTo>
                    <a:cubicBezTo>
                      <a:pt x="700709" y="11400"/>
                      <a:pt x="786317" y="122392"/>
                      <a:pt x="808501" y="144576"/>
                    </a:cubicBezTo>
                    <a:cubicBezTo>
                      <a:pt x="830685" y="166760"/>
                      <a:pt x="935278" y="168325"/>
                      <a:pt x="954333" y="203236"/>
                    </a:cubicBezTo>
                    <a:cubicBezTo>
                      <a:pt x="973389" y="238077"/>
                      <a:pt x="971754" y="322121"/>
                      <a:pt x="962226" y="331649"/>
                    </a:cubicBezTo>
                    <a:cubicBezTo>
                      <a:pt x="952698" y="341176"/>
                      <a:pt x="69028" y="349851"/>
                      <a:pt x="50755" y="331649"/>
                    </a:cubicBezTo>
                    <a:cubicBezTo>
                      <a:pt x="32552" y="313446"/>
                      <a:pt x="12715" y="315793"/>
                      <a:pt x="1622" y="212764"/>
                    </a:cubicBezTo>
                    <a:cubicBezTo>
                      <a:pt x="-5914" y="142585"/>
                      <a:pt x="14492" y="70914"/>
                      <a:pt x="28215" y="323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29"/>
              <p:cNvSpPr/>
              <p:nvPr/>
            </p:nvSpPr>
            <p:spPr>
              <a:xfrm>
                <a:off x="7457659" y="4545528"/>
                <a:ext cx="178397" cy="309938"/>
              </a:xfrm>
              <a:custGeom>
                <a:rect b="b" l="l" r="r" t="t"/>
                <a:pathLst>
                  <a:path extrusionOk="0" h="309938" w="178397">
                    <a:moveTo>
                      <a:pt x="154720" y="0"/>
                    </a:moveTo>
                    <a:cubicBezTo>
                      <a:pt x="167797" y="0"/>
                      <a:pt x="178398" y="10601"/>
                      <a:pt x="178398" y="23677"/>
                    </a:cubicBezTo>
                    <a:lnTo>
                      <a:pt x="178398" y="286261"/>
                    </a:lnTo>
                    <a:cubicBezTo>
                      <a:pt x="178398" y="299338"/>
                      <a:pt x="167797" y="309938"/>
                      <a:pt x="154720" y="309938"/>
                    </a:cubicBezTo>
                    <a:lnTo>
                      <a:pt x="23677" y="309938"/>
                    </a:lnTo>
                    <a:cubicBezTo>
                      <a:pt x="10601" y="309938"/>
                      <a:pt x="0" y="299338"/>
                      <a:pt x="0" y="286261"/>
                    </a:cubicBezTo>
                    <a:lnTo>
                      <a:pt x="0" y="23677"/>
                    </a:lnTo>
                    <a:cubicBezTo>
                      <a:pt x="0" y="10601"/>
                      <a:pt x="10601" y="0"/>
                      <a:pt x="236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29"/>
              <p:cNvSpPr/>
              <p:nvPr/>
            </p:nvSpPr>
            <p:spPr>
              <a:xfrm>
                <a:off x="7095175" y="4795243"/>
                <a:ext cx="959365" cy="76981"/>
              </a:xfrm>
              <a:custGeom>
                <a:rect b="b" l="l" r="r" t="t"/>
                <a:pathLst>
                  <a:path extrusionOk="0" h="76981" w="959365">
                    <a:moveTo>
                      <a:pt x="0" y="0"/>
                    </a:moveTo>
                    <a:cubicBezTo>
                      <a:pt x="11305" y="50412"/>
                      <a:pt x="26664" y="51976"/>
                      <a:pt x="41027" y="66339"/>
                    </a:cubicBezTo>
                    <a:cubicBezTo>
                      <a:pt x="59229" y="84542"/>
                      <a:pt x="942970" y="75867"/>
                      <a:pt x="952498" y="66339"/>
                    </a:cubicBezTo>
                    <a:cubicBezTo>
                      <a:pt x="957973" y="60864"/>
                      <a:pt x="960746" y="31072"/>
                      <a:pt x="958684" y="0"/>
                    </a:cubicBez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13" name="Google Shape;1913;p29"/>
              <p:cNvGrpSpPr/>
              <p:nvPr/>
            </p:nvGrpSpPr>
            <p:grpSpPr>
              <a:xfrm>
                <a:off x="7832403" y="4798104"/>
                <a:ext cx="134298" cy="134298"/>
                <a:chOff x="7832403" y="4798104"/>
                <a:chExt cx="134298" cy="134298"/>
              </a:xfrm>
            </p:grpSpPr>
            <p:sp>
              <p:nvSpPr>
                <p:cNvPr id="1914" name="Google Shape;1914;p29"/>
                <p:cNvSpPr/>
                <p:nvPr/>
              </p:nvSpPr>
              <p:spPr>
                <a:xfrm rot="-4847797">
                  <a:off x="7841012" y="4806714"/>
                  <a:ext cx="117079" cy="117079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5" name="Google Shape;1915;p29"/>
                <p:cNvSpPr/>
                <p:nvPr/>
              </p:nvSpPr>
              <p:spPr>
                <a:xfrm>
                  <a:off x="7866360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16" name="Google Shape;1916;p29"/>
              <p:cNvGrpSpPr/>
              <p:nvPr/>
            </p:nvGrpSpPr>
            <p:grpSpPr>
              <a:xfrm>
                <a:off x="7210291" y="4794935"/>
                <a:ext cx="140735" cy="140735"/>
                <a:chOff x="7210291" y="4794935"/>
                <a:chExt cx="140735" cy="140735"/>
              </a:xfrm>
            </p:grpSpPr>
            <p:sp>
              <p:nvSpPr>
                <p:cNvPr id="1917" name="Google Shape;1917;p29"/>
                <p:cNvSpPr/>
                <p:nvPr/>
              </p:nvSpPr>
              <p:spPr>
                <a:xfrm rot="-4601629">
                  <a:off x="7222180" y="4806824"/>
                  <a:ext cx="116956" cy="116956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8" name="Google Shape;1918;p29"/>
                <p:cNvSpPr/>
                <p:nvPr/>
              </p:nvSpPr>
              <p:spPr>
                <a:xfrm>
                  <a:off x="7247478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19" name="Google Shape;1919;p29"/>
              <p:cNvGrpSpPr/>
              <p:nvPr/>
            </p:nvGrpSpPr>
            <p:grpSpPr>
              <a:xfrm>
                <a:off x="7087141" y="4555767"/>
                <a:ext cx="810788" cy="122012"/>
                <a:chOff x="7087141" y="4555767"/>
                <a:chExt cx="810788" cy="122012"/>
              </a:xfrm>
            </p:grpSpPr>
            <p:sp>
              <p:nvSpPr>
                <p:cNvPr id="1920" name="Google Shape;1920;p29"/>
                <p:cNvSpPr/>
                <p:nvPr/>
              </p:nvSpPr>
              <p:spPr>
                <a:xfrm>
                  <a:off x="729433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1" name="Google Shape;1921;p29"/>
                <p:cNvSpPr/>
                <p:nvPr/>
              </p:nvSpPr>
              <p:spPr>
                <a:xfrm>
                  <a:off x="738065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2" name="Google Shape;1922;p29"/>
                <p:cNvSpPr/>
                <p:nvPr/>
              </p:nvSpPr>
              <p:spPr>
                <a:xfrm>
                  <a:off x="7208016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3" name="Google Shape;1923;p29"/>
                <p:cNvSpPr/>
                <p:nvPr/>
              </p:nvSpPr>
              <p:spPr>
                <a:xfrm>
                  <a:off x="7756317" y="4555838"/>
                  <a:ext cx="141612" cy="121941"/>
                </a:xfrm>
                <a:custGeom>
                  <a:rect b="b" l="l" r="r" t="t"/>
                  <a:pathLst>
                    <a:path extrusionOk="0" h="121941" w="141612">
                      <a:moveTo>
                        <a:pt x="36451" y="109143"/>
                      </a:moveTo>
                      <a:cubicBezTo>
                        <a:pt x="39864" y="116894"/>
                        <a:pt x="47472" y="121942"/>
                        <a:pt x="55933" y="121942"/>
                      </a:cubicBezTo>
                      <a:lnTo>
                        <a:pt x="141613" y="121942"/>
                      </a:lnTo>
                      <a:cubicBezTo>
                        <a:pt x="140048" y="120875"/>
                        <a:pt x="138697" y="119809"/>
                        <a:pt x="137560" y="118742"/>
                      </a:cubicBezTo>
                      <a:cubicBezTo>
                        <a:pt x="120922" y="102104"/>
                        <a:pt x="68661" y="35623"/>
                        <a:pt x="32185" y="0"/>
                      </a:cubicBezTo>
                      <a:lnTo>
                        <a:pt x="21306" y="0"/>
                      </a:lnTo>
                      <a:cubicBezTo>
                        <a:pt x="5948" y="0"/>
                        <a:pt x="-4362" y="15785"/>
                        <a:pt x="1824" y="29792"/>
                      </a:cubicBezTo>
                      <a:lnTo>
                        <a:pt x="36522" y="10914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4" name="Google Shape;1924;p29"/>
                <p:cNvSpPr/>
                <p:nvPr/>
              </p:nvSpPr>
              <p:spPr>
                <a:xfrm>
                  <a:off x="7087141" y="4555838"/>
                  <a:ext cx="107365" cy="121941"/>
                </a:xfrm>
                <a:custGeom>
                  <a:rect b="b" l="l" r="r" t="t"/>
                  <a:pathLst>
                    <a:path extrusionOk="0" h="121941" w="107365">
                      <a:moveTo>
                        <a:pt x="107295" y="28584"/>
                      </a:moveTo>
                      <a:cubicBezTo>
                        <a:pt x="107295" y="12799"/>
                        <a:pt x="94496" y="0"/>
                        <a:pt x="78711" y="0"/>
                      </a:cubicBezTo>
                      <a:lnTo>
                        <a:pt x="29508" y="0"/>
                      </a:lnTo>
                      <a:cubicBezTo>
                        <a:pt x="28370" y="2062"/>
                        <a:pt x="27375" y="4195"/>
                        <a:pt x="26593" y="6470"/>
                      </a:cubicBezTo>
                      <a:cubicBezTo>
                        <a:pt x="17136" y="32992"/>
                        <a:pt x="4480" y="75298"/>
                        <a:pt x="0" y="121942"/>
                      </a:cubicBezTo>
                      <a:lnTo>
                        <a:pt x="78782" y="121942"/>
                      </a:lnTo>
                      <a:cubicBezTo>
                        <a:pt x="94567" y="121942"/>
                        <a:pt x="107366" y="109143"/>
                        <a:pt x="107366" y="93358"/>
                      </a:cubicBezTo>
                      <a:lnTo>
                        <a:pt x="107366" y="2858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5" name="Google Shape;1925;p29"/>
                <p:cNvSpPr/>
                <p:nvPr/>
              </p:nvSpPr>
              <p:spPr>
                <a:xfrm>
                  <a:off x="746704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6" name="Google Shape;1926;p29"/>
                <p:cNvSpPr/>
                <p:nvPr/>
              </p:nvSpPr>
              <p:spPr>
                <a:xfrm>
                  <a:off x="7639754" y="4555767"/>
                  <a:ext cx="127846" cy="122012"/>
                </a:xfrm>
                <a:custGeom>
                  <a:rect b="b" l="l" r="r" t="t"/>
                  <a:pathLst>
                    <a:path extrusionOk="0" h="122012" w="127846">
                      <a:moveTo>
                        <a:pt x="74800" y="71"/>
                      </a:moveTo>
                      <a:lnTo>
                        <a:pt x="24815" y="71"/>
                      </a:lnTo>
                      <a:cubicBezTo>
                        <a:pt x="11092" y="71"/>
                        <a:pt x="0" y="11163"/>
                        <a:pt x="0" y="24886"/>
                      </a:cubicBezTo>
                      <a:lnTo>
                        <a:pt x="0" y="97198"/>
                      </a:lnTo>
                      <a:cubicBezTo>
                        <a:pt x="0" y="110921"/>
                        <a:pt x="11092" y="122013"/>
                        <a:pt x="24815" y="122013"/>
                      </a:cubicBezTo>
                      <a:lnTo>
                        <a:pt x="102957" y="122013"/>
                      </a:lnTo>
                      <a:cubicBezTo>
                        <a:pt x="120449" y="122013"/>
                        <a:pt x="132465" y="104450"/>
                        <a:pt x="126137" y="88168"/>
                      </a:cubicBezTo>
                      <a:lnTo>
                        <a:pt x="97980" y="15856"/>
                      </a:lnTo>
                      <a:cubicBezTo>
                        <a:pt x="94283" y="6328"/>
                        <a:pt x="85039" y="0"/>
                        <a:pt x="7480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7" name="Google Shape;1927;p29"/>
                <p:cNvSpPr/>
                <p:nvPr/>
              </p:nvSpPr>
              <p:spPr>
                <a:xfrm>
                  <a:off x="755336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699" y="0"/>
                        <a:pt x="72809" y="11110"/>
                        <a:pt x="72809" y="24815"/>
                      </a:cubicBezTo>
                      <a:lnTo>
                        <a:pt x="72809" y="97127"/>
                      </a:lnTo>
                      <a:cubicBezTo>
                        <a:pt x="72809" y="110832"/>
                        <a:pt x="61699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28" name="Google Shape;1928;p29"/>
              <p:cNvSpPr/>
              <p:nvPr/>
            </p:nvSpPr>
            <p:spPr>
              <a:xfrm>
                <a:off x="7095175" y="4711625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9" name="Google Shape;1929;p29"/>
              <p:cNvSpPr/>
              <p:nvPr/>
            </p:nvSpPr>
            <p:spPr>
              <a:xfrm>
                <a:off x="7095175" y="4742413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0" name="Google Shape;1930;p29"/>
              <p:cNvSpPr/>
              <p:nvPr/>
            </p:nvSpPr>
            <p:spPr>
              <a:xfrm>
                <a:off x="7658170" y="4711625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1" name="Google Shape;1931;p29"/>
              <p:cNvSpPr/>
              <p:nvPr/>
            </p:nvSpPr>
            <p:spPr>
              <a:xfrm>
                <a:off x="7658170" y="4742413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2" name="Google Shape;1932;p29"/>
            <p:cNvGrpSpPr/>
            <p:nvPr/>
          </p:nvGrpSpPr>
          <p:grpSpPr>
            <a:xfrm>
              <a:off x="1767545" y="4605640"/>
              <a:ext cx="967350" cy="448636"/>
              <a:chOff x="7466813" y="5016553"/>
              <a:chExt cx="659317" cy="305777"/>
            </a:xfrm>
          </p:grpSpPr>
          <p:sp>
            <p:nvSpPr>
              <p:cNvPr id="1933" name="Google Shape;1933;p29"/>
              <p:cNvSpPr/>
              <p:nvPr/>
            </p:nvSpPr>
            <p:spPr>
              <a:xfrm>
                <a:off x="7469242" y="5016553"/>
                <a:ext cx="652717" cy="221875"/>
              </a:xfrm>
              <a:custGeom>
                <a:rect b="b" l="l" r="r" t="t"/>
                <a:pathLst>
                  <a:path extrusionOk="0" h="221875" w="652717">
                    <a:moveTo>
                      <a:pt x="29728" y="150203"/>
                    </a:moveTo>
                    <a:cubicBezTo>
                      <a:pt x="67911" y="125459"/>
                      <a:pt x="146906" y="113372"/>
                      <a:pt x="167882" y="110457"/>
                    </a:cubicBezTo>
                    <a:cubicBezTo>
                      <a:pt x="171295" y="109959"/>
                      <a:pt x="174352" y="108537"/>
                      <a:pt x="176769" y="106119"/>
                    </a:cubicBezTo>
                    <a:cubicBezTo>
                      <a:pt x="192626" y="90619"/>
                      <a:pt x="256690" y="30466"/>
                      <a:pt x="309875" y="14681"/>
                    </a:cubicBezTo>
                    <a:cubicBezTo>
                      <a:pt x="371095" y="-3593"/>
                      <a:pt x="505337" y="-6153"/>
                      <a:pt x="539253" y="14681"/>
                    </a:cubicBezTo>
                    <a:cubicBezTo>
                      <a:pt x="559518" y="27195"/>
                      <a:pt x="585399" y="49877"/>
                      <a:pt x="604313" y="66159"/>
                    </a:cubicBezTo>
                    <a:cubicBezTo>
                      <a:pt x="604313" y="66159"/>
                      <a:pt x="643206" y="98156"/>
                      <a:pt x="649321" y="129512"/>
                    </a:cubicBezTo>
                    <a:cubicBezTo>
                      <a:pt x="655436" y="160940"/>
                      <a:pt x="653232" y="197985"/>
                      <a:pt x="643206" y="208010"/>
                    </a:cubicBezTo>
                    <a:cubicBezTo>
                      <a:pt x="633181" y="218036"/>
                      <a:pt x="613556" y="221875"/>
                      <a:pt x="613556" y="221875"/>
                    </a:cubicBezTo>
                    <a:lnTo>
                      <a:pt x="16219" y="221875"/>
                    </a:lnTo>
                    <a:cubicBezTo>
                      <a:pt x="8042" y="221875"/>
                      <a:pt x="1216" y="215689"/>
                      <a:pt x="363" y="207512"/>
                    </a:cubicBezTo>
                    <a:cubicBezTo>
                      <a:pt x="-1273" y="192439"/>
                      <a:pt x="1643" y="168406"/>
                      <a:pt x="29799" y="1502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34" name="Google Shape;1934;p29"/>
              <p:cNvGrpSpPr/>
              <p:nvPr/>
            </p:nvGrpSpPr>
            <p:grpSpPr>
              <a:xfrm>
                <a:off x="7658667" y="5030727"/>
                <a:ext cx="387827" cy="96780"/>
                <a:chOff x="7658667" y="5030727"/>
                <a:chExt cx="387827" cy="96780"/>
              </a:xfrm>
            </p:grpSpPr>
            <p:sp>
              <p:nvSpPr>
                <p:cNvPr id="1935" name="Google Shape;1935;p29"/>
                <p:cNvSpPr/>
                <p:nvPr/>
              </p:nvSpPr>
              <p:spPr>
                <a:xfrm>
                  <a:off x="7658667" y="5031447"/>
                  <a:ext cx="215442" cy="96060"/>
                </a:xfrm>
                <a:custGeom>
                  <a:rect b="b" l="l" r="r" t="t"/>
                  <a:pathLst>
                    <a:path extrusionOk="0" h="96060" w="215442">
                      <a:moveTo>
                        <a:pt x="203782" y="84968"/>
                      </a:moveTo>
                      <a:lnTo>
                        <a:pt x="0" y="96060"/>
                      </a:lnTo>
                      <a:cubicBezTo>
                        <a:pt x="0" y="96060"/>
                        <a:pt x="73521" y="33774"/>
                        <a:pt x="115187" y="15500"/>
                      </a:cubicBezTo>
                      <a:cubicBezTo>
                        <a:pt x="136163" y="6328"/>
                        <a:pt x="175696" y="1564"/>
                        <a:pt x="215443" y="0"/>
                      </a:cubicBezTo>
                      <a:lnTo>
                        <a:pt x="203782" y="8496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6" name="Google Shape;1936;p29"/>
                <p:cNvSpPr/>
                <p:nvPr/>
              </p:nvSpPr>
              <p:spPr>
                <a:xfrm>
                  <a:off x="7891175" y="5030727"/>
                  <a:ext cx="155319" cy="84053"/>
                </a:xfrm>
                <a:custGeom>
                  <a:rect b="b" l="l" r="r" t="t"/>
                  <a:pathLst>
                    <a:path extrusionOk="0" h="84053" w="155319">
                      <a:moveTo>
                        <a:pt x="0" y="152"/>
                      </a:moveTo>
                      <a:cubicBezTo>
                        <a:pt x="33347" y="-488"/>
                        <a:pt x="64988" y="934"/>
                        <a:pt x="83831" y="3707"/>
                      </a:cubicBezTo>
                      <a:cubicBezTo>
                        <a:pt x="109001" y="7404"/>
                        <a:pt x="133958" y="29802"/>
                        <a:pt x="150952" y="48431"/>
                      </a:cubicBezTo>
                      <a:cubicBezTo>
                        <a:pt x="160480" y="58883"/>
                        <a:pt x="153441" y="75734"/>
                        <a:pt x="139291" y="76517"/>
                      </a:cubicBezTo>
                      <a:lnTo>
                        <a:pt x="0" y="84054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37" name="Google Shape;1937;p29"/>
              <p:cNvSpPr/>
              <p:nvPr/>
            </p:nvSpPr>
            <p:spPr>
              <a:xfrm>
                <a:off x="7466813" y="5174127"/>
                <a:ext cx="63370" cy="41670"/>
              </a:xfrm>
              <a:custGeom>
                <a:rect b="b" l="l" r="r" t="t"/>
                <a:pathLst>
                  <a:path extrusionOk="0" h="41670" w="63370">
                    <a:moveTo>
                      <a:pt x="19571" y="2655"/>
                    </a:moveTo>
                    <a:cubicBezTo>
                      <a:pt x="19571" y="2655"/>
                      <a:pt x="63371" y="-3318"/>
                      <a:pt x="63371" y="2655"/>
                    </a:cubicBezTo>
                    <a:cubicBezTo>
                      <a:pt x="63371" y="8627"/>
                      <a:pt x="45382" y="33655"/>
                      <a:pt x="33863" y="37495"/>
                    </a:cubicBezTo>
                    <a:cubicBezTo>
                      <a:pt x="22273" y="41335"/>
                      <a:pt x="5564" y="43254"/>
                      <a:pt x="2365" y="40055"/>
                    </a:cubicBezTo>
                    <a:cubicBezTo>
                      <a:pt x="-835" y="36855"/>
                      <a:pt x="-4675" y="19221"/>
                      <a:pt x="19571" y="26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8" name="Google Shape;1938;p29"/>
              <p:cNvSpPr/>
              <p:nvPr/>
            </p:nvSpPr>
            <p:spPr>
              <a:xfrm>
                <a:off x="8103054" y="5144572"/>
                <a:ext cx="23076" cy="59157"/>
              </a:xfrm>
              <a:custGeom>
                <a:rect b="b" l="l" r="r" t="t"/>
                <a:pathLst>
                  <a:path extrusionOk="0" h="59157" w="23076">
                    <a:moveTo>
                      <a:pt x="17926" y="0"/>
                    </a:moveTo>
                    <a:cubicBezTo>
                      <a:pt x="17926" y="0"/>
                      <a:pt x="1643" y="853"/>
                      <a:pt x="1643" y="8888"/>
                    </a:cubicBezTo>
                    <a:cubicBezTo>
                      <a:pt x="1643" y="16922"/>
                      <a:pt x="-2054" y="49417"/>
                      <a:pt x="1643" y="53114"/>
                    </a:cubicBezTo>
                    <a:cubicBezTo>
                      <a:pt x="5341" y="56811"/>
                      <a:pt x="17926" y="59158"/>
                      <a:pt x="17926" y="59158"/>
                    </a:cubicBezTo>
                    <a:cubicBezTo>
                      <a:pt x="17926" y="59158"/>
                      <a:pt x="29516" y="27943"/>
                      <a:pt x="17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9" name="Google Shape;1939;p29"/>
              <p:cNvSpPr/>
              <p:nvPr/>
            </p:nvSpPr>
            <p:spPr>
              <a:xfrm rot="-798371">
                <a:off x="7904803" y="5179083"/>
                <a:ext cx="118662" cy="118662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1"/>
                      <a:pt x="26581" y="0"/>
                      <a:pt x="59371" y="0"/>
                    </a:cubicBezTo>
                    <a:cubicBezTo>
                      <a:pt x="92161" y="0"/>
                      <a:pt x="118742" y="26581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0" name="Google Shape;1940;p29"/>
              <p:cNvSpPr/>
              <p:nvPr/>
            </p:nvSpPr>
            <p:spPr>
              <a:xfrm>
                <a:off x="7930424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1" name="Google Shape;1941;p29"/>
              <p:cNvSpPr/>
              <p:nvPr/>
            </p:nvSpPr>
            <p:spPr>
              <a:xfrm rot="-2700000">
                <a:off x="7554797" y="5178916"/>
                <a:ext cx="118808" cy="118808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2"/>
                      <a:pt x="26581" y="0"/>
                      <a:pt x="59371" y="0"/>
                    </a:cubicBezTo>
                    <a:cubicBezTo>
                      <a:pt x="92161" y="0"/>
                      <a:pt x="118742" y="26582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2" name="Google Shape;1942;p29"/>
              <p:cNvSpPr/>
              <p:nvPr/>
            </p:nvSpPr>
            <p:spPr>
              <a:xfrm>
                <a:off x="7580312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3" name="Google Shape;1943;p29"/>
            <p:cNvGrpSpPr/>
            <p:nvPr/>
          </p:nvGrpSpPr>
          <p:grpSpPr>
            <a:xfrm flipH="1">
              <a:off x="6409113" y="4562580"/>
              <a:ext cx="967343" cy="429503"/>
              <a:chOff x="10539306" y="5035130"/>
              <a:chExt cx="623569" cy="276884"/>
            </a:xfrm>
          </p:grpSpPr>
          <p:sp>
            <p:nvSpPr>
              <p:cNvPr id="1944" name="Google Shape;1944;p29"/>
              <p:cNvSpPr/>
              <p:nvPr/>
            </p:nvSpPr>
            <p:spPr>
              <a:xfrm>
                <a:off x="10541551" y="5035130"/>
                <a:ext cx="617415" cy="209769"/>
              </a:xfrm>
              <a:custGeom>
                <a:rect b="b" l="l" r="r" t="t"/>
                <a:pathLst>
                  <a:path extrusionOk="0" h="209769" w="617415">
                    <a:moveTo>
                      <a:pt x="28221" y="142079"/>
                    </a:moveTo>
                    <a:cubicBezTo>
                      <a:pt x="64341" y="118686"/>
                      <a:pt x="139000" y="107238"/>
                      <a:pt x="158838" y="104537"/>
                    </a:cubicBezTo>
                    <a:cubicBezTo>
                      <a:pt x="162037" y="104110"/>
                      <a:pt x="164952" y="102688"/>
                      <a:pt x="167228" y="100412"/>
                    </a:cubicBezTo>
                    <a:cubicBezTo>
                      <a:pt x="182230" y="85765"/>
                      <a:pt x="242811" y="28883"/>
                      <a:pt x="293151" y="13880"/>
                    </a:cubicBezTo>
                    <a:cubicBezTo>
                      <a:pt x="351100" y="-3398"/>
                      <a:pt x="478019" y="-5816"/>
                      <a:pt x="510087" y="13880"/>
                    </a:cubicBezTo>
                    <a:cubicBezTo>
                      <a:pt x="529285" y="25683"/>
                      <a:pt x="553744" y="47156"/>
                      <a:pt x="571591" y="62515"/>
                    </a:cubicBezTo>
                    <a:cubicBezTo>
                      <a:pt x="571591" y="62515"/>
                      <a:pt x="608352" y="92733"/>
                      <a:pt x="614182" y="122454"/>
                    </a:cubicBezTo>
                    <a:cubicBezTo>
                      <a:pt x="620013" y="152175"/>
                      <a:pt x="617880" y="187230"/>
                      <a:pt x="608423" y="196686"/>
                    </a:cubicBezTo>
                    <a:cubicBezTo>
                      <a:pt x="598966" y="206143"/>
                      <a:pt x="580337" y="209769"/>
                      <a:pt x="580337" y="209769"/>
                    </a:cubicBezTo>
                    <a:lnTo>
                      <a:pt x="15351" y="209769"/>
                    </a:lnTo>
                    <a:cubicBezTo>
                      <a:pt x="7601" y="209769"/>
                      <a:pt x="1202" y="203868"/>
                      <a:pt x="349" y="196188"/>
                    </a:cubicBezTo>
                    <a:cubicBezTo>
                      <a:pt x="-1216" y="181897"/>
                      <a:pt x="1558" y="159215"/>
                      <a:pt x="28150" y="1420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45" name="Google Shape;1945;p29"/>
              <p:cNvGrpSpPr/>
              <p:nvPr/>
            </p:nvGrpSpPr>
            <p:grpSpPr>
              <a:xfrm>
                <a:off x="10720796" y="5048597"/>
                <a:ext cx="366834" cy="91424"/>
                <a:chOff x="10720796" y="5048597"/>
                <a:chExt cx="366834" cy="91424"/>
              </a:xfrm>
            </p:grpSpPr>
            <p:sp>
              <p:nvSpPr>
                <p:cNvPr id="1946" name="Google Shape;1946;p29"/>
                <p:cNvSpPr/>
                <p:nvPr/>
              </p:nvSpPr>
              <p:spPr>
                <a:xfrm>
                  <a:off x="10720796" y="5049152"/>
                  <a:ext cx="203852" cy="90869"/>
                </a:xfrm>
                <a:custGeom>
                  <a:rect b="b" l="l" r="r" t="t"/>
                  <a:pathLst>
                    <a:path extrusionOk="0" h="90869" w="203852">
                      <a:moveTo>
                        <a:pt x="192761" y="80418"/>
                      </a:moveTo>
                      <a:lnTo>
                        <a:pt x="0" y="90870"/>
                      </a:lnTo>
                      <a:cubicBezTo>
                        <a:pt x="0" y="90870"/>
                        <a:pt x="69539" y="31925"/>
                        <a:pt x="109001" y="14718"/>
                      </a:cubicBezTo>
                      <a:cubicBezTo>
                        <a:pt x="128839" y="6044"/>
                        <a:pt x="166239" y="1564"/>
                        <a:pt x="203853" y="0"/>
                      </a:cubicBezTo>
                      <a:lnTo>
                        <a:pt x="192832" y="804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7" name="Google Shape;1947;p29"/>
                <p:cNvSpPr/>
                <p:nvPr/>
              </p:nvSpPr>
              <p:spPr>
                <a:xfrm>
                  <a:off x="10940717" y="5048597"/>
                  <a:ext cx="146913" cy="79550"/>
                </a:xfrm>
                <a:custGeom>
                  <a:rect b="b" l="l" r="r" t="t"/>
                  <a:pathLst>
                    <a:path extrusionOk="0" h="79550" w="146913">
                      <a:moveTo>
                        <a:pt x="0" y="129"/>
                      </a:moveTo>
                      <a:cubicBezTo>
                        <a:pt x="31570" y="-440"/>
                        <a:pt x="61504" y="911"/>
                        <a:pt x="79280" y="3542"/>
                      </a:cubicBezTo>
                      <a:cubicBezTo>
                        <a:pt x="103028" y="7026"/>
                        <a:pt x="126706" y="28214"/>
                        <a:pt x="142775" y="45848"/>
                      </a:cubicBezTo>
                      <a:cubicBezTo>
                        <a:pt x="151805" y="55731"/>
                        <a:pt x="145121" y="71658"/>
                        <a:pt x="131754" y="72369"/>
                      </a:cubicBezTo>
                      <a:lnTo>
                        <a:pt x="0" y="79551"/>
                      </a:lnTo>
                      <a:lnTo>
                        <a:pt x="0" y="20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48" name="Google Shape;1948;p29"/>
              <p:cNvSpPr/>
              <p:nvPr/>
            </p:nvSpPr>
            <p:spPr>
              <a:xfrm>
                <a:off x="10539306" y="5184240"/>
                <a:ext cx="59974" cy="39447"/>
              </a:xfrm>
              <a:custGeom>
                <a:rect b="b" l="l" r="r" t="t"/>
                <a:pathLst>
                  <a:path extrusionOk="0" h="39447" w="59974">
                    <a:moveTo>
                      <a:pt x="18521" y="2497"/>
                    </a:moveTo>
                    <a:cubicBezTo>
                      <a:pt x="18521" y="2497"/>
                      <a:pt x="59974" y="-3121"/>
                      <a:pt x="59974" y="2497"/>
                    </a:cubicBezTo>
                    <a:cubicBezTo>
                      <a:pt x="59974" y="8114"/>
                      <a:pt x="42981" y="31791"/>
                      <a:pt x="32031" y="35488"/>
                    </a:cubicBezTo>
                    <a:cubicBezTo>
                      <a:pt x="21081" y="39115"/>
                      <a:pt x="5296" y="40963"/>
                      <a:pt x="2239" y="37906"/>
                    </a:cubicBezTo>
                    <a:cubicBezTo>
                      <a:pt x="-819" y="34848"/>
                      <a:pt x="-4374" y="18210"/>
                      <a:pt x="18521" y="24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9" name="Google Shape;1949;p29"/>
              <p:cNvSpPr/>
              <p:nvPr/>
            </p:nvSpPr>
            <p:spPr>
              <a:xfrm>
                <a:off x="11141102" y="5156233"/>
                <a:ext cx="21773" cy="55958"/>
              </a:xfrm>
              <a:custGeom>
                <a:rect b="b" l="l" r="r" t="t"/>
                <a:pathLst>
                  <a:path extrusionOk="0" h="55958" w="21773">
                    <a:moveTo>
                      <a:pt x="16907" y="0"/>
                    </a:moveTo>
                    <a:cubicBezTo>
                      <a:pt x="16907" y="0"/>
                      <a:pt x="1548" y="782"/>
                      <a:pt x="1548" y="8390"/>
                    </a:cubicBezTo>
                    <a:cubicBezTo>
                      <a:pt x="1548" y="15998"/>
                      <a:pt x="-1936" y="46786"/>
                      <a:pt x="1548" y="50270"/>
                    </a:cubicBezTo>
                    <a:cubicBezTo>
                      <a:pt x="5033" y="53754"/>
                      <a:pt x="16907" y="55958"/>
                      <a:pt x="16907" y="55958"/>
                    </a:cubicBezTo>
                    <a:cubicBezTo>
                      <a:pt x="16907" y="55958"/>
                      <a:pt x="27857" y="26450"/>
                      <a:pt x="169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0" name="Google Shape;1950;p29"/>
              <p:cNvSpPr/>
              <p:nvPr/>
            </p:nvSpPr>
            <p:spPr>
              <a:xfrm rot="-798371">
                <a:off x="10953883" y="5188449"/>
                <a:ext cx="112125" cy="112125"/>
              </a:xfrm>
              <a:custGeom>
                <a:rect b="b" l="l" r="r" t="t"/>
                <a:pathLst>
                  <a:path extrusionOk="0" h="112200" w="112200">
                    <a:moveTo>
                      <a:pt x="112201" y="56100"/>
                    </a:moveTo>
                    <a:cubicBezTo>
                      <a:pt x="112201" y="87084"/>
                      <a:pt x="87084" y="112201"/>
                      <a:pt x="56100" y="112201"/>
                    </a:cubicBezTo>
                    <a:cubicBezTo>
                      <a:pt x="25117" y="112201"/>
                      <a:pt x="0" y="87084"/>
                      <a:pt x="0" y="56100"/>
                    </a:cubicBezTo>
                    <a:cubicBezTo>
                      <a:pt x="0" y="25117"/>
                      <a:pt x="25117" y="0"/>
                      <a:pt x="56100" y="0"/>
                    </a:cubicBezTo>
                    <a:cubicBezTo>
                      <a:pt x="87084" y="0"/>
                      <a:pt x="112201" y="25117"/>
                      <a:pt x="112201" y="561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1" name="Google Shape;1951;p29"/>
              <p:cNvSpPr/>
              <p:nvPr/>
            </p:nvSpPr>
            <p:spPr>
              <a:xfrm>
                <a:off x="10977833" y="5212973"/>
                <a:ext cx="63992" cy="63992"/>
              </a:xfrm>
              <a:custGeom>
                <a:rect b="b" l="l" r="r" t="t"/>
                <a:pathLst>
                  <a:path extrusionOk="0" h="63992" w="63992">
                    <a:moveTo>
                      <a:pt x="0" y="31996"/>
                    </a:moveTo>
                    <a:cubicBezTo>
                      <a:pt x="0" y="49630"/>
                      <a:pt x="14292" y="63993"/>
                      <a:pt x="31996" y="63993"/>
                    </a:cubicBezTo>
                    <a:cubicBezTo>
                      <a:pt x="49701" y="63993"/>
                      <a:pt x="63993" y="49701"/>
                      <a:pt x="63993" y="31996"/>
                    </a:cubicBezTo>
                    <a:cubicBezTo>
                      <a:pt x="63993" y="14292"/>
                      <a:pt x="49701" y="0"/>
                      <a:pt x="31996" y="0"/>
                    </a:cubicBezTo>
                    <a:cubicBezTo>
                      <a:pt x="14292" y="0"/>
                      <a:pt x="0" y="14292"/>
                      <a:pt x="0" y="319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2" name="Google Shape;1952;p29"/>
              <p:cNvSpPr/>
              <p:nvPr/>
            </p:nvSpPr>
            <p:spPr>
              <a:xfrm rot="-798371">
                <a:off x="10622740" y="5188492"/>
                <a:ext cx="112125" cy="112125"/>
              </a:xfrm>
              <a:custGeom>
                <a:rect b="b" l="l" r="r" t="t"/>
                <a:pathLst>
                  <a:path extrusionOk="0" h="112200" w="112200">
                    <a:moveTo>
                      <a:pt x="112201" y="56100"/>
                    </a:moveTo>
                    <a:cubicBezTo>
                      <a:pt x="112201" y="87084"/>
                      <a:pt x="87084" y="112201"/>
                      <a:pt x="56100" y="112201"/>
                    </a:cubicBezTo>
                    <a:cubicBezTo>
                      <a:pt x="25117" y="112201"/>
                      <a:pt x="0" y="87084"/>
                      <a:pt x="0" y="56100"/>
                    </a:cubicBezTo>
                    <a:cubicBezTo>
                      <a:pt x="0" y="25117"/>
                      <a:pt x="25117" y="0"/>
                      <a:pt x="56100" y="0"/>
                    </a:cubicBezTo>
                    <a:cubicBezTo>
                      <a:pt x="87084" y="0"/>
                      <a:pt x="112201" y="25117"/>
                      <a:pt x="112201" y="561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3" name="Google Shape;1953;p29"/>
              <p:cNvSpPr/>
              <p:nvPr/>
            </p:nvSpPr>
            <p:spPr>
              <a:xfrm>
                <a:off x="10646706" y="5212973"/>
                <a:ext cx="63992" cy="63992"/>
              </a:xfrm>
              <a:custGeom>
                <a:rect b="b" l="l" r="r" t="t"/>
                <a:pathLst>
                  <a:path extrusionOk="0" h="63992" w="63992">
                    <a:moveTo>
                      <a:pt x="0" y="31996"/>
                    </a:moveTo>
                    <a:cubicBezTo>
                      <a:pt x="0" y="49630"/>
                      <a:pt x="14292" y="63993"/>
                      <a:pt x="31996" y="63993"/>
                    </a:cubicBezTo>
                    <a:cubicBezTo>
                      <a:pt x="49701" y="63993"/>
                      <a:pt x="63993" y="49701"/>
                      <a:pt x="63993" y="31996"/>
                    </a:cubicBezTo>
                    <a:cubicBezTo>
                      <a:pt x="63993" y="14292"/>
                      <a:pt x="49701" y="0"/>
                      <a:pt x="31996" y="0"/>
                    </a:cubicBezTo>
                    <a:cubicBezTo>
                      <a:pt x="14292" y="0"/>
                      <a:pt x="0" y="14292"/>
                      <a:pt x="0" y="319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54" name="Google Shape;1954;p29"/>
            <p:cNvSpPr/>
            <p:nvPr/>
          </p:nvSpPr>
          <p:spPr>
            <a:xfrm flipH="1" rot="10800000">
              <a:off x="-565575" y="-2148176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5" name="Google Shape;1955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956" name="Google Shape;1956;p29"/>
          <p:cNvSpPr txBox="1"/>
          <p:nvPr>
            <p:ph idx="1" type="subTitle"/>
          </p:nvPr>
        </p:nvSpPr>
        <p:spPr>
          <a:xfrm>
            <a:off x="6123989" y="3526325"/>
            <a:ext cx="23034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57" name="Google Shape;1957;p29"/>
          <p:cNvSpPr txBox="1"/>
          <p:nvPr>
            <p:ph idx="2" type="subTitle"/>
          </p:nvPr>
        </p:nvSpPr>
        <p:spPr>
          <a:xfrm>
            <a:off x="3420305" y="3526325"/>
            <a:ext cx="23034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58" name="Google Shape;1958;p29"/>
          <p:cNvSpPr txBox="1"/>
          <p:nvPr>
            <p:ph idx="3" type="subTitle"/>
          </p:nvPr>
        </p:nvSpPr>
        <p:spPr>
          <a:xfrm>
            <a:off x="6123989" y="3079325"/>
            <a:ext cx="23034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  <p:sp>
        <p:nvSpPr>
          <p:cNvPr id="1959" name="Google Shape;1959;p29"/>
          <p:cNvSpPr txBox="1"/>
          <p:nvPr>
            <p:ph idx="4" type="subTitle"/>
          </p:nvPr>
        </p:nvSpPr>
        <p:spPr>
          <a:xfrm>
            <a:off x="3420295" y="3079325"/>
            <a:ext cx="23034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  <p:sp>
        <p:nvSpPr>
          <p:cNvPr id="1960" name="Google Shape;1960;p29"/>
          <p:cNvSpPr txBox="1"/>
          <p:nvPr>
            <p:ph idx="5" type="subTitle"/>
          </p:nvPr>
        </p:nvSpPr>
        <p:spPr>
          <a:xfrm>
            <a:off x="716611" y="3526325"/>
            <a:ext cx="23034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61" name="Google Shape;1961;p29"/>
          <p:cNvSpPr txBox="1"/>
          <p:nvPr>
            <p:ph idx="6" type="subTitle"/>
          </p:nvPr>
        </p:nvSpPr>
        <p:spPr>
          <a:xfrm>
            <a:off x="716611" y="3079325"/>
            <a:ext cx="23034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3" name="Google Shape;1963;p30"/>
          <p:cNvGrpSpPr/>
          <p:nvPr/>
        </p:nvGrpSpPr>
        <p:grpSpPr>
          <a:xfrm>
            <a:off x="-565575" y="-2203601"/>
            <a:ext cx="12382548" cy="7346400"/>
            <a:chOff x="-565575" y="-2203601"/>
            <a:chExt cx="12382548" cy="7346400"/>
          </a:xfrm>
        </p:grpSpPr>
        <p:sp>
          <p:nvSpPr>
            <p:cNvPr id="1964" name="Google Shape;1964;p30"/>
            <p:cNvSpPr/>
            <p:nvPr/>
          </p:nvSpPr>
          <p:spPr>
            <a:xfrm>
              <a:off x="7737852" y="34918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65" name="Google Shape;1965;p30"/>
            <p:cNvGrpSpPr/>
            <p:nvPr/>
          </p:nvGrpSpPr>
          <p:grpSpPr>
            <a:xfrm>
              <a:off x="0" y="4608577"/>
              <a:ext cx="9145641" cy="534223"/>
              <a:chOff x="0" y="4608577"/>
              <a:chExt cx="9145641" cy="534223"/>
            </a:xfrm>
          </p:grpSpPr>
          <p:grpSp>
            <p:nvGrpSpPr>
              <p:cNvPr id="1966" name="Google Shape;1966;p30"/>
              <p:cNvGrpSpPr/>
              <p:nvPr/>
            </p:nvGrpSpPr>
            <p:grpSpPr>
              <a:xfrm>
                <a:off x="0" y="4608577"/>
                <a:ext cx="9145641" cy="534223"/>
                <a:chOff x="0" y="4608577"/>
                <a:chExt cx="9145641" cy="534223"/>
              </a:xfrm>
            </p:grpSpPr>
            <p:sp>
              <p:nvSpPr>
                <p:cNvPr id="1967" name="Google Shape;1967;p30"/>
                <p:cNvSpPr/>
                <p:nvPr/>
              </p:nvSpPr>
              <p:spPr>
                <a:xfrm>
                  <a:off x="0" y="4608577"/>
                  <a:ext cx="9145641" cy="534223"/>
                </a:xfrm>
                <a:custGeom>
                  <a:rect b="b" l="l" r="r" t="t"/>
                  <a:pathLst>
                    <a:path extrusionOk="0" h="719492" w="5332735">
                      <a:moveTo>
                        <a:pt x="0" y="0"/>
                      </a:moveTo>
                      <a:lnTo>
                        <a:pt x="5332736" y="0"/>
                      </a:lnTo>
                      <a:lnTo>
                        <a:pt x="5332736" y="719493"/>
                      </a:lnTo>
                      <a:lnTo>
                        <a:pt x="0" y="71949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968" name="Google Shape;1968;p30"/>
                <p:cNvGrpSpPr/>
                <p:nvPr/>
              </p:nvGrpSpPr>
              <p:grpSpPr>
                <a:xfrm>
                  <a:off x="199208" y="4805874"/>
                  <a:ext cx="8745603" cy="54742"/>
                  <a:chOff x="6211719" y="5092027"/>
                  <a:chExt cx="5100369" cy="31925"/>
                </a:xfrm>
              </p:grpSpPr>
              <p:sp>
                <p:nvSpPr>
                  <p:cNvPr id="1969" name="Google Shape;1969;p30"/>
                  <p:cNvSpPr/>
                  <p:nvPr/>
                </p:nvSpPr>
                <p:spPr>
                  <a:xfrm>
                    <a:off x="621171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0" name="Google Shape;1970;p30"/>
                  <p:cNvSpPr/>
                  <p:nvPr/>
                </p:nvSpPr>
                <p:spPr>
                  <a:xfrm>
                    <a:off x="6744352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1" name="Google Shape;1971;p30"/>
                  <p:cNvSpPr/>
                  <p:nvPr/>
                </p:nvSpPr>
                <p:spPr>
                  <a:xfrm>
                    <a:off x="7276986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2" name="Google Shape;1972;p30"/>
                  <p:cNvSpPr/>
                  <p:nvPr/>
                </p:nvSpPr>
                <p:spPr>
                  <a:xfrm>
                    <a:off x="780962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3" name="Google Shape;1973;p30"/>
                  <p:cNvSpPr/>
                  <p:nvPr/>
                </p:nvSpPr>
                <p:spPr>
                  <a:xfrm>
                    <a:off x="834225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4" name="Google Shape;1974;p30"/>
                  <p:cNvSpPr/>
                  <p:nvPr/>
                </p:nvSpPr>
                <p:spPr>
                  <a:xfrm>
                    <a:off x="887488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5" name="Google Shape;1975;p30"/>
                  <p:cNvSpPr/>
                  <p:nvPr/>
                </p:nvSpPr>
                <p:spPr>
                  <a:xfrm>
                    <a:off x="940744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6" name="Google Shape;1976;p30"/>
                  <p:cNvSpPr/>
                  <p:nvPr/>
                </p:nvSpPr>
                <p:spPr>
                  <a:xfrm>
                    <a:off x="994008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7" name="Google Shape;1977;p30"/>
                  <p:cNvSpPr/>
                  <p:nvPr/>
                </p:nvSpPr>
                <p:spPr>
                  <a:xfrm>
                    <a:off x="1047271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8" name="Google Shape;1978;p30"/>
                  <p:cNvSpPr/>
                  <p:nvPr/>
                </p:nvSpPr>
                <p:spPr>
                  <a:xfrm>
                    <a:off x="1100535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979" name="Google Shape;1979;p30"/>
              <p:cNvSpPr/>
              <p:nvPr/>
            </p:nvSpPr>
            <p:spPr>
              <a:xfrm>
                <a:off x="0" y="4608577"/>
                <a:ext cx="9145641" cy="84576"/>
              </a:xfrm>
              <a:custGeom>
                <a:rect b="b" l="l" r="r" t="t"/>
                <a:pathLst>
                  <a:path extrusionOk="0" h="113907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113907"/>
                    </a:lnTo>
                    <a:lnTo>
                      <a:pt x="0" y="113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80" name="Google Shape;1980;p30"/>
            <p:cNvSpPr/>
            <p:nvPr/>
          </p:nvSpPr>
          <p:spPr>
            <a:xfrm flipH="1">
              <a:off x="-565575" y="-2203601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81" name="Google Shape;1981;p30"/>
            <p:cNvGrpSpPr/>
            <p:nvPr/>
          </p:nvGrpSpPr>
          <p:grpSpPr>
            <a:xfrm>
              <a:off x="108740" y="1855660"/>
              <a:ext cx="604480" cy="2752836"/>
              <a:chOff x="1422287" y="2072214"/>
              <a:chExt cx="409956" cy="1867089"/>
            </a:xfrm>
          </p:grpSpPr>
          <p:sp>
            <p:nvSpPr>
              <p:cNvPr id="1982" name="Google Shape;1982;p30"/>
              <p:cNvSpPr/>
              <p:nvPr/>
            </p:nvSpPr>
            <p:spPr>
              <a:xfrm>
                <a:off x="1435717" y="2255093"/>
                <a:ext cx="372618" cy="1684210"/>
              </a:xfrm>
              <a:custGeom>
                <a:rect b="b" l="l" r="r" t="t"/>
                <a:pathLst>
                  <a:path extrusionOk="0" h="1684210" w="372618">
                    <a:moveTo>
                      <a:pt x="372618" y="248984"/>
                    </a:moveTo>
                    <a:cubicBezTo>
                      <a:pt x="372618" y="238982"/>
                      <a:pt x="372142" y="229171"/>
                      <a:pt x="371285" y="219456"/>
                    </a:cubicBezTo>
                    <a:lnTo>
                      <a:pt x="371285" y="216408"/>
                    </a:lnTo>
                    <a:lnTo>
                      <a:pt x="370999" y="216408"/>
                    </a:lnTo>
                    <a:cubicBezTo>
                      <a:pt x="359093" y="94297"/>
                      <a:pt x="280988" y="0"/>
                      <a:pt x="186309" y="0"/>
                    </a:cubicBezTo>
                    <a:cubicBezTo>
                      <a:pt x="83439" y="0"/>
                      <a:pt x="0" y="111442"/>
                      <a:pt x="0" y="248888"/>
                    </a:cubicBezTo>
                    <a:cubicBezTo>
                      <a:pt x="0" y="261366"/>
                      <a:pt x="667" y="273653"/>
                      <a:pt x="2000" y="285655"/>
                    </a:cubicBezTo>
                    <a:lnTo>
                      <a:pt x="2000" y="1684210"/>
                    </a:lnTo>
                    <a:lnTo>
                      <a:pt x="371285" y="1684210"/>
                    </a:lnTo>
                    <a:lnTo>
                      <a:pt x="371285" y="278321"/>
                    </a:lnTo>
                    <a:cubicBezTo>
                      <a:pt x="372142" y="268605"/>
                      <a:pt x="372618" y="258794"/>
                      <a:pt x="372618" y="2487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3" name="Google Shape;1983;p30"/>
              <p:cNvSpPr/>
              <p:nvPr/>
            </p:nvSpPr>
            <p:spPr>
              <a:xfrm>
                <a:off x="1422287" y="2519127"/>
                <a:ext cx="409956" cy="14858"/>
              </a:xfrm>
              <a:custGeom>
                <a:rect b="b" l="l" r="r" t="t"/>
                <a:pathLst>
                  <a:path extrusionOk="0" h="14858" w="409956">
                    <a:moveTo>
                      <a:pt x="402527" y="14859"/>
                    </a:moveTo>
                    <a:lnTo>
                      <a:pt x="7429" y="14859"/>
                    </a:lnTo>
                    <a:cubicBezTo>
                      <a:pt x="3334" y="14859"/>
                      <a:pt x="0" y="11525"/>
                      <a:pt x="0" y="7429"/>
                    </a:cubicBezTo>
                    <a:lnTo>
                      <a:pt x="0" y="7429"/>
                    </a:lnTo>
                    <a:cubicBezTo>
                      <a:pt x="0" y="3334"/>
                      <a:pt x="3334" y="0"/>
                      <a:pt x="7429" y="0"/>
                    </a:cubicBezTo>
                    <a:lnTo>
                      <a:pt x="402527" y="0"/>
                    </a:lnTo>
                    <a:cubicBezTo>
                      <a:pt x="406622" y="0"/>
                      <a:pt x="409956" y="3334"/>
                      <a:pt x="409956" y="7429"/>
                    </a:cubicBezTo>
                    <a:lnTo>
                      <a:pt x="409956" y="7429"/>
                    </a:lnTo>
                    <a:cubicBezTo>
                      <a:pt x="409956" y="11525"/>
                      <a:pt x="406622" y="14859"/>
                      <a:pt x="402527" y="148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4" name="Google Shape;1984;p30"/>
              <p:cNvSpPr/>
              <p:nvPr/>
            </p:nvSpPr>
            <p:spPr>
              <a:xfrm>
                <a:off x="1422287" y="2533890"/>
                <a:ext cx="409956" cy="14858"/>
              </a:xfrm>
              <a:custGeom>
                <a:rect b="b" l="l" r="r" t="t"/>
                <a:pathLst>
                  <a:path extrusionOk="0" h="14858" w="409956">
                    <a:moveTo>
                      <a:pt x="402527" y="14859"/>
                    </a:moveTo>
                    <a:lnTo>
                      <a:pt x="7429" y="14859"/>
                    </a:lnTo>
                    <a:cubicBezTo>
                      <a:pt x="3334" y="14859"/>
                      <a:pt x="0" y="11525"/>
                      <a:pt x="0" y="7429"/>
                    </a:cubicBezTo>
                    <a:lnTo>
                      <a:pt x="0" y="7429"/>
                    </a:lnTo>
                    <a:cubicBezTo>
                      <a:pt x="0" y="3334"/>
                      <a:pt x="3334" y="0"/>
                      <a:pt x="7429" y="0"/>
                    </a:cubicBezTo>
                    <a:lnTo>
                      <a:pt x="402527" y="0"/>
                    </a:lnTo>
                    <a:cubicBezTo>
                      <a:pt x="406622" y="0"/>
                      <a:pt x="409956" y="3334"/>
                      <a:pt x="409956" y="7429"/>
                    </a:cubicBezTo>
                    <a:lnTo>
                      <a:pt x="409956" y="7429"/>
                    </a:lnTo>
                    <a:cubicBezTo>
                      <a:pt x="409956" y="11525"/>
                      <a:pt x="406622" y="14859"/>
                      <a:pt x="402527" y="148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5" name="Google Shape;1985;p30"/>
              <p:cNvSpPr/>
              <p:nvPr/>
            </p:nvSpPr>
            <p:spPr>
              <a:xfrm>
                <a:off x="1458103" y="2267923"/>
                <a:ext cx="141663" cy="244059"/>
              </a:xfrm>
              <a:custGeom>
                <a:rect b="b" l="l" r="r" t="t"/>
                <a:pathLst>
                  <a:path extrusionOk="0" h="244059" w="141663">
                    <a:moveTo>
                      <a:pt x="4856" y="243964"/>
                    </a:moveTo>
                    <a:cubicBezTo>
                      <a:pt x="2855" y="243964"/>
                      <a:pt x="1236" y="242440"/>
                      <a:pt x="1046" y="240535"/>
                    </a:cubicBezTo>
                    <a:cubicBezTo>
                      <a:pt x="-13813" y="77372"/>
                      <a:pt x="134586" y="1172"/>
                      <a:pt x="136110" y="410"/>
                    </a:cubicBezTo>
                    <a:cubicBezTo>
                      <a:pt x="138015" y="-542"/>
                      <a:pt x="140301" y="220"/>
                      <a:pt x="141254" y="2125"/>
                    </a:cubicBezTo>
                    <a:cubicBezTo>
                      <a:pt x="142206" y="4030"/>
                      <a:pt x="141444" y="6316"/>
                      <a:pt x="139539" y="7268"/>
                    </a:cubicBezTo>
                    <a:cubicBezTo>
                      <a:pt x="138110" y="8030"/>
                      <a:pt x="-5622" y="81944"/>
                      <a:pt x="8666" y="239869"/>
                    </a:cubicBezTo>
                    <a:cubicBezTo>
                      <a:pt x="8856" y="241964"/>
                      <a:pt x="7332" y="243869"/>
                      <a:pt x="5237" y="244060"/>
                    </a:cubicBezTo>
                    <a:cubicBezTo>
                      <a:pt x="5141" y="244060"/>
                      <a:pt x="5046" y="244060"/>
                      <a:pt x="4856" y="2440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6" name="Google Shape;1986;p30"/>
              <p:cNvSpPr/>
              <p:nvPr/>
            </p:nvSpPr>
            <p:spPr>
              <a:xfrm>
                <a:off x="1647223" y="2268003"/>
                <a:ext cx="140538" cy="243979"/>
              </a:xfrm>
              <a:custGeom>
                <a:rect b="b" l="l" r="r" t="t"/>
                <a:pathLst>
                  <a:path extrusionOk="0" h="243979" w="140538">
                    <a:moveTo>
                      <a:pt x="136728" y="243885"/>
                    </a:moveTo>
                    <a:cubicBezTo>
                      <a:pt x="134633" y="243885"/>
                      <a:pt x="132918" y="242170"/>
                      <a:pt x="132918" y="240075"/>
                    </a:cubicBezTo>
                    <a:cubicBezTo>
                      <a:pt x="132918" y="138633"/>
                      <a:pt x="97581" y="80817"/>
                      <a:pt x="67863" y="50146"/>
                    </a:cubicBezTo>
                    <a:cubicBezTo>
                      <a:pt x="35763" y="16999"/>
                      <a:pt x="3093" y="7569"/>
                      <a:pt x="2807" y="7474"/>
                    </a:cubicBezTo>
                    <a:cubicBezTo>
                      <a:pt x="807" y="6903"/>
                      <a:pt x="-432" y="4807"/>
                      <a:pt x="140" y="2807"/>
                    </a:cubicBezTo>
                    <a:cubicBezTo>
                      <a:pt x="711" y="807"/>
                      <a:pt x="2807" y="-432"/>
                      <a:pt x="4807" y="140"/>
                    </a:cubicBezTo>
                    <a:cubicBezTo>
                      <a:pt x="6141" y="521"/>
                      <a:pt x="140538" y="40145"/>
                      <a:pt x="140538" y="240170"/>
                    </a:cubicBezTo>
                    <a:cubicBezTo>
                      <a:pt x="140538" y="242265"/>
                      <a:pt x="138824" y="243980"/>
                      <a:pt x="136728" y="24398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7" name="Google Shape;1987;p30"/>
              <p:cNvSpPr/>
              <p:nvPr/>
            </p:nvSpPr>
            <p:spPr>
              <a:xfrm>
                <a:off x="1625265" y="2260618"/>
                <a:ext cx="7620" cy="247650"/>
              </a:xfrm>
              <a:custGeom>
                <a:rect b="b" l="l" r="r" t="t"/>
                <a:pathLst>
                  <a:path extrusionOk="0" h="247650" w="7620">
                    <a:moveTo>
                      <a:pt x="3810" y="247650"/>
                    </a:moveTo>
                    <a:cubicBezTo>
                      <a:pt x="1715" y="247650"/>
                      <a:pt x="0" y="245935"/>
                      <a:pt x="0" y="243840"/>
                    </a:cubicBezTo>
                    <a:lnTo>
                      <a:pt x="0" y="3810"/>
                    </a:lnTo>
                    <a:cubicBezTo>
                      <a:pt x="0" y="1714"/>
                      <a:pt x="1715" y="0"/>
                      <a:pt x="3810" y="0"/>
                    </a:cubicBezTo>
                    <a:cubicBezTo>
                      <a:pt x="5906" y="0"/>
                      <a:pt x="7620" y="1714"/>
                      <a:pt x="7620" y="3810"/>
                    </a:cubicBezTo>
                    <a:lnTo>
                      <a:pt x="7620" y="243840"/>
                    </a:lnTo>
                    <a:cubicBezTo>
                      <a:pt x="7620" y="245935"/>
                      <a:pt x="5906" y="247650"/>
                      <a:pt x="3810" y="24765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8" name="Google Shape;1988;p30"/>
              <p:cNvSpPr/>
              <p:nvPr/>
            </p:nvSpPr>
            <p:spPr>
              <a:xfrm>
                <a:off x="1485057" y="2593040"/>
                <a:ext cx="29527" cy="1266539"/>
              </a:xfrm>
              <a:custGeom>
                <a:rect b="b" l="l" r="r" t="t"/>
                <a:pathLst>
                  <a:path extrusionOk="0" h="1266539" w="29527">
                    <a:moveTo>
                      <a:pt x="14764" y="1266539"/>
                    </a:moveTo>
                    <a:lnTo>
                      <a:pt x="14764" y="1266539"/>
                    </a:lnTo>
                    <a:cubicBezTo>
                      <a:pt x="6668" y="1266539"/>
                      <a:pt x="0" y="1259872"/>
                      <a:pt x="0" y="1251776"/>
                    </a:cubicBezTo>
                    <a:lnTo>
                      <a:pt x="0" y="14764"/>
                    </a:lnTo>
                    <a:cubicBezTo>
                      <a:pt x="0" y="6668"/>
                      <a:pt x="6668" y="0"/>
                      <a:pt x="14764" y="0"/>
                    </a:cubicBezTo>
                    <a:lnTo>
                      <a:pt x="14764" y="0"/>
                    </a:lnTo>
                    <a:cubicBezTo>
                      <a:pt x="22860" y="0"/>
                      <a:pt x="29528" y="6668"/>
                      <a:pt x="29528" y="14764"/>
                    </a:cubicBezTo>
                    <a:lnTo>
                      <a:pt x="29528" y="1251776"/>
                    </a:lnTo>
                    <a:cubicBezTo>
                      <a:pt x="29528" y="1259872"/>
                      <a:pt x="22860" y="1266539"/>
                      <a:pt x="14764" y="12665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9" name="Google Shape;1989;p30"/>
              <p:cNvSpPr/>
              <p:nvPr/>
            </p:nvSpPr>
            <p:spPr>
              <a:xfrm>
                <a:off x="1599547" y="2593040"/>
                <a:ext cx="29527" cy="1266539"/>
              </a:xfrm>
              <a:custGeom>
                <a:rect b="b" l="l" r="r" t="t"/>
                <a:pathLst>
                  <a:path extrusionOk="0" h="1266539" w="29527">
                    <a:moveTo>
                      <a:pt x="14764" y="1266539"/>
                    </a:moveTo>
                    <a:lnTo>
                      <a:pt x="14764" y="1266539"/>
                    </a:lnTo>
                    <a:cubicBezTo>
                      <a:pt x="6667" y="1266539"/>
                      <a:pt x="0" y="1259872"/>
                      <a:pt x="0" y="1251776"/>
                    </a:cubicBezTo>
                    <a:lnTo>
                      <a:pt x="0" y="14764"/>
                    </a:lnTo>
                    <a:cubicBezTo>
                      <a:pt x="0" y="6668"/>
                      <a:pt x="6667" y="0"/>
                      <a:pt x="14764" y="0"/>
                    </a:cubicBezTo>
                    <a:lnTo>
                      <a:pt x="14764" y="0"/>
                    </a:lnTo>
                    <a:cubicBezTo>
                      <a:pt x="22860" y="0"/>
                      <a:pt x="29527" y="6668"/>
                      <a:pt x="29527" y="14764"/>
                    </a:cubicBezTo>
                    <a:lnTo>
                      <a:pt x="29527" y="1251776"/>
                    </a:lnTo>
                    <a:cubicBezTo>
                      <a:pt x="29527" y="1259872"/>
                      <a:pt x="22860" y="1266539"/>
                      <a:pt x="14764" y="12665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0" name="Google Shape;1990;p30"/>
              <p:cNvSpPr/>
              <p:nvPr/>
            </p:nvSpPr>
            <p:spPr>
              <a:xfrm>
                <a:off x="1714038" y="2593040"/>
                <a:ext cx="29527" cy="1266539"/>
              </a:xfrm>
              <a:custGeom>
                <a:rect b="b" l="l" r="r" t="t"/>
                <a:pathLst>
                  <a:path extrusionOk="0" h="1266539" w="29527">
                    <a:moveTo>
                      <a:pt x="14764" y="1266539"/>
                    </a:moveTo>
                    <a:lnTo>
                      <a:pt x="14764" y="1266539"/>
                    </a:lnTo>
                    <a:cubicBezTo>
                      <a:pt x="6668" y="1266539"/>
                      <a:pt x="0" y="1259872"/>
                      <a:pt x="0" y="1251776"/>
                    </a:cubicBezTo>
                    <a:lnTo>
                      <a:pt x="0" y="14764"/>
                    </a:lnTo>
                    <a:cubicBezTo>
                      <a:pt x="0" y="6668"/>
                      <a:pt x="6668" y="0"/>
                      <a:pt x="14764" y="0"/>
                    </a:cubicBezTo>
                    <a:lnTo>
                      <a:pt x="14764" y="0"/>
                    </a:lnTo>
                    <a:cubicBezTo>
                      <a:pt x="22860" y="0"/>
                      <a:pt x="29527" y="6668"/>
                      <a:pt x="29527" y="14764"/>
                    </a:cubicBezTo>
                    <a:lnTo>
                      <a:pt x="29527" y="1251776"/>
                    </a:lnTo>
                    <a:cubicBezTo>
                      <a:pt x="29527" y="1259872"/>
                      <a:pt x="22860" y="1266539"/>
                      <a:pt x="14764" y="12665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1" name="Google Shape;1991;p30"/>
              <p:cNvSpPr/>
              <p:nvPr/>
            </p:nvSpPr>
            <p:spPr>
              <a:xfrm>
                <a:off x="1592118" y="2242139"/>
                <a:ext cx="62864" cy="14858"/>
              </a:xfrm>
              <a:custGeom>
                <a:rect b="b" l="l" r="r" t="t"/>
                <a:pathLst>
                  <a:path extrusionOk="0" h="14858" w="62864">
                    <a:moveTo>
                      <a:pt x="55435" y="14859"/>
                    </a:moveTo>
                    <a:lnTo>
                      <a:pt x="7429" y="14859"/>
                    </a:lnTo>
                    <a:cubicBezTo>
                      <a:pt x="3334" y="14859"/>
                      <a:pt x="0" y="11525"/>
                      <a:pt x="0" y="7429"/>
                    </a:cubicBezTo>
                    <a:lnTo>
                      <a:pt x="0" y="7429"/>
                    </a:lnTo>
                    <a:cubicBezTo>
                      <a:pt x="0" y="3334"/>
                      <a:pt x="3334" y="0"/>
                      <a:pt x="7429" y="0"/>
                    </a:cubicBezTo>
                    <a:lnTo>
                      <a:pt x="55435" y="0"/>
                    </a:lnTo>
                    <a:cubicBezTo>
                      <a:pt x="59531" y="0"/>
                      <a:pt x="62865" y="3334"/>
                      <a:pt x="62865" y="7429"/>
                    </a:cubicBezTo>
                    <a:lnTo>
                      <a:pt x="62865" y="7429"/>
                    </a:lnTo>
                    <a:cubicBezTo>
                      <a:pt x="62865" y="11525"/>
                      <a:pt x="59531" y="14859"/>
                      <a:pt x="55435" y="148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2" name="Google Shape;1992;p30"/>
              <p:cNvSpPr/>
              <p:nvPr/>
            </p:nvSpPr>
            <p:spPr>
              <a:xfrm>
                <a:off x="1614311" y="2072214"/>
                <a:ext cx="14859" cy="188309"/>
              </a:xfrm>
              <a:custGeom>
                <a:rect b="b" l="l" r="r" t="t"/>
                <a:pathLst>
                  <a:path extrusionOk="0" h="188309" w="14859">
                    <a:moveTo>
                      <a:pt x="7430" y="188309"/>
                    </a:moveTo>
                    <a:lnTo>
                      <a:pt x="7430" y="188309"/>
                    </a:lnTo>
                    <a:cubicBezTo>
                      <a:pt x="3334" y="188309"/>
                      <a:pt x="0" y="184975"/>
                      <a:pt x="0" y="180880"/>
                    </a:cubicBezTo>
                    <a:lnTo>
                      <a:pt x="0" y="7429"/>
                    </a:lnTo>
                    <a:cubicBezTo>
                      <a:pt x="0" y="3334"/>
                      <a:pt x="3334" y="0"/>
                      <a:pt x="7430" y="0"/>
                    </a:cubicBezTo>
                    <a:lnTo>
                      <a:pt x="7430" y="0"/>
                    </a:lnTo>
                    <a:cubicBezTo>
                      <a:pt x="11525" y="0"/>
                      <a:pt x="14859" y="3334"/>
                      <a:pt x="14859" y="7429"/>
                    </a:cubicBezTo>
                    <a:lnTo>
                      <a:pt x="14859" y="180880"/>
                    </a:lnTo>
                    <a:cubicBezTo>
                      <a:pt x="14859" y="184975"/>
                      <a:pt x="11525" y="188309"/>
                      <a:pt x="7430" y="18830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3" name="Google Shape;1993;p30"/>
            <p:cNvGrpSpPr/>
            <p:nvPr/>
          </p:nvGrpSpPr>
          <p:grpSpPr>
            <a:xfrm flipH="1">
              <a:off x="2534518" y="4587982"/>
              <a:ext cx="1036190" cy="494122"/>
              <a:chOff x="6254310" y="4961498"/>
              <a:chExt cx="749071" cy="357205"/>
            </a:xfrm>
          </p:grpSpPr>
          <p:sp>
            <p:nvSpPr>
              <p:cNvPr id="1994" name="Google Shape;1994;p30"/>
              <p:cNvSpPr/>
              <p:nvPr/>
            </p:nvSpPr>
            <p:spPr>
              <a:xfrm>
                <a:off x="6275909" y="4961498"/>
                <a:ext cx="708346" cy="310063"/>
              </a:xfrm>
              <a:custGeom>
                <a:rect b="b" l="l" r="r" t="t"/>
                <a:pathLst>
                  <a:path extrusionOk="0" h="310063" w="708346">
                    <a:moveTo>
                      <a:pt x="681255" y="310064"/>
                    </a:moveTo>
                    <a:lnTo>
                      <a:pt x="10966" y="310064"/>
                    </a:lnTo>
                    <a:cubicBezTo>
                      <a:pt x="10966" y="310064"/>
                      <a:pt x="-13707" y="235975"/>
                      <a:pt x="10966" y="211302"/>
                    </a:cubicBezTo>
                    <a:cubicBezTo>
                      <a:pt x="35638" y="186629"/>
                      <a:pt x="150115" y="157406"/>
                      <a:pt x="156869" y="150722"/>
                    </a:cubicBezTo>
                    <a:cubicBezTo>
                      <a:pt x="163624" y="144038"/>
                      <a:pt x="253356" y="27287"/>
                      <a:pt x="269070" y="11573"/>
                    </a:cubicBezTo>
                    <a:cubicBezTo>
                      <a:pt x="284784" y="-4141"/>
                      <a:pt x="625866" y="-3572"/>
                      <a:pt x="654591" y="11573"/>
                    </a:cubicBezTo>
                    <a:cubicBezTo>
                      <a:pt x="665755" y="17475"/>
                      <a:pt x="700311" y="204689"/>
                      <a:pt x="708203" y="280272"/>
                    </a:cubicBezTo>
                    <a:cubicBezTo>
                      <a:pt x="709838" y="296270"/>
                      <a:pt x="697324" y="310064"/>
                      <a:pt x="681255" y="3100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5" name="Google Shape;1995;p30"/>
              <p:cNvSpPr/>
              <p:nvPr/>
            </p:nvSpPr>
            <p:spPr>
              <a:xfrm>
                <a:off x="6395307" y="4961498"/>
                <a:ext cx="571811" cy="167164"/>
              </a:xfrm>
              <a:custGeom>
                <a:rect b="b" l="l" r="r" t="t"/>
                <a:pathLst>
                  <a:path extrusionOk="0" h="167164" w="571811">
                    <a:moveTo>
                      <a:pt x="0" y="164658"/>
                    </a:moveTo>
                    <a:cubicBezTo>
                      <a:pt x="19909" y="158045"/>
                      <a:pt x="35125" y="153068"/>
                      <a:pt x="37471" y="150722"/>
                    </a:cubicBezTo>
                    <a:cubicBezTo>
                      <a:pt x="44226" y="143967"/>
                      <a:pt x="133958" y="27287"/>
                      <a:pt x="149672" y="11573"/>
                    </a:cubicBezTo>
                    <a:cubicBezTo>
                      <a:pt x="165386" y="-4141"/>
                      <a:pt x="506468" y="-3572"/>
                      <a:pt x="535193" y="11573"/>
                    </a:cubicBezTo>
                    <a:cubicBezTo>
                      <a:pt x="542233" y="15270"/>
                      <a:pt x="558657" y="91635"/>
                      <a:pt x="571812" y="166365"/>
                    </a:cubicBezTo>
                    <a:cubicBezTo>
                      <a:pt x="453211" y="168427"/>
                      <a:pt x="142988" y="166009"/>
                      <a:pt x="0" y="1646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96" name="Google Shape;1996;p30"/>
              <p:cNvGrpSpPr/>
              <p:nvPr/>
            </p:nvGrpSpPr>
            <p:grpSpPr>
              <a:xfrm>
                <a:off x="6457451" y="4978709"/>
                <a:ext cx="489261" cy="124694"/>
                <a:chOff x="6457451" y="4978709"/>
                <a:chExt cx="489261" cy="124694"/>
              </a:xfrm>
            </p:grpSpPr>
            <p:sp>
              <p:nvSpPr>
                <p:cNvPr id="1997" name="Google Shape;1997;p30"/>
                <p:cNvSpPr/>
                <p:nvPr/>
              </p:nvSpPr>
              <p:spPr>
                <a:xfrm>
                  <a:off x="6457451" y="4980324"/>
                  <a:ext cx="193116" cy="123008"/>
                </a:xfrm>
                <a:custGeom>
                  <a:rect b="b" l="l" r="r" t="t"/>
                  <a:pathLst>
                    <a:path extrusionOk="0" h="123008" w="193116">
                      <a:moveTo>
                        <a:pt x="162897" y="123008"/>
                      </a:moveTo>
                      <a:lnTo>
                        <a:pt x="0" y="123008"/>
                      </a:lnTo>
                      <a:cubicBezTo>
                        <a:pt x="0" y="123008"/>
                        <a:pt x="79920" y="15856"/>
                        <a:pt x="112201" y="7395"/>
                      </a:cubicBezTo>
                      <a:cubicBezTo>
                        <a:pt x="125568" y="3840"/>
                        <a:pt x="155858" y="1493"/>
                        <a:pt x="193116" y="0"/>
                      </a:cubicBezTo>
                      <a:lnTo>
                        <a:pt x="162897" y="12300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8" name="Google Shape;1998;p30"/>
                <p:cNvSpPr/>
                <p:nvPr/>
              </p:nvSpPr>
              <p:spPr>
                <a:xfrm>
                  <a:off x="6645946" y="4978709"/>
                  <a:ext cx="149529" cy="124694"/>
                </a:xfrm>
                <a:custGeom>
                  <a:rect b="b" l="l" r="r" t="t"/>
                  <a:pathLst>
                    <a:path extrusionOk="0" h="124694" w="149529">
                      <a:moveTo>
                        <a:pt x="0" y="124624"/>
                      </a:moveTo>
                      <a:cubicBezTo>
                        <a:pt x="3768" y="99595"/>
                        <a:pt x="15358" y="24084"/>
                        <a:pt x="19980" y="1117"/>
                      </a:cubicBezTo>
                      <a:cubicBezTo>
                        <a:pt x="58518" y="-20"/>
                        <a:pt x="102602" y="-305"/>
                        <a:pt x="142846" y="335"/>
                      </a:cubicBezTo>
                      <a:lnTo>
                        <a:pt x="149530" y="124695"/>
                      </a:lnTo>
                      <a:lnTo>
                        <a:pt x="0" y="1246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9" name="Google Shape;1999;p30"/>
                <p:cNvSpPr/>
                <p:nvPr/>
              </p:nvSpPr>
              <p:spPr>
                <a:xfrm>
                  <a:off x="6810052" y="4979328"/>
                  <a:ext cx="136660" cy="123932"/>
                </a:xfrm>
                <a:custGeom>
                  <a:rect b="b" l="l" r="r" t="t"/>
                  <a:pathLst>
                    <a:path extrusionOk="0" h="123932" w="136660">
                      <a:moveTo>
                        <a:pt x="71" y="0"/>
                      </a:moveTo>
                      <a:cubicBezTo>
                        <a:pt x="54892" y="1280"/>
                        <a:pt x="98336" y="4124"/>
                        <a:pt x="103028" y="8319"/>
                      </a:cubicBezTo>
                      <a:cubicBezTo>
                        <a:pt x="115400" y="19269"/>
                        <a:pt x="136660" y="123933"/>
                        <a:pt x="136660" y="123933"/>
                      </a:cubicBezTo>
                      <a:lnTo>
                        <a:pt x="7110" y="123933"/>
                      </a:lnTo>
                      <a:cubicBezTo>
                        <a:pt x="6613" y="97483"/>
                        <a:pt x="4906" y="3356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00" name="Google Shape;2000;p30"/>
              <p:cNvGrpSpPr/>
              <p:nvPr/>
            </p:nvGrpSpPr>
            <p:grpSpPr>
              <a:xfrm>
                <a:off x="6374616" y="5204654"/>
                <a:ext cx="114049" cy="114049"/>
                <a:chOff x="6374616" y="5204654"/>
                <a:chExt cx="114049" cy="114049"/>
              </a:xfrm>
            </p:grpSpPr>
            <p:sp>
              <p:nvSpPr>
                <p:cNvPr id="2001" name="Google Shape;2001;p30"/>
                <p:cNvSpPr/>
                <p:nvPr/>
              </p:nvSpPr>
              <p:spPr>
                <a:xfrm>
                  <a:off x="6374616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2" name="Google Shape;2002;p30"/>
                <p:cNvSpPr/>
                <p:nvPr/>
              </p:nvSpPr>
              <p:spPr>
                <a:xfrm>
                  <a:off x="6399075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03" name="Google Shape;2003;p30"/>
              <p:cNvGrpSpPr/>
              <p:nvPr/>
            </p:nvGrpSpPr>
            <p:grpSpPr>
              <a:xfrm>
                <a:off x="6789361" y="5204654"/>
                <a:ext cx="114049" cy="114049"/>
                <a:chOff x="6789361" y="5204654"/>
                <a:chExt cx="114049" cy="114049"/>
              </a:xfrm>
            </p:grpSpPr>
            <p:sp>
              <p:nvSpPr>
                <p:cNvPr id="2004" name="Google Shape;2004;p30"/>
                <p:cNvSpPr/>
                <p:nvPr/>
              </p:nvSpPr>
              <p:spPr>
                <a:xfrm>
                  <a:off x="6789361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5" name="Google Shape;2005;p30"/>
                <p:cNvSpPr/>
                <p:nvPr/>
              </p:nvSpPr>
              <p:spPr>
                <a:xfrm>
                  <a:off x="6813891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06" name="Google Shape;2006;p30"/>
              <p:cNvSpPr/>
              <p:nvPr/>
            </p:nvSpPr>
            <p:spPr>
              <a:xfrm>
                <a:off x="6930216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9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7" name="Google Shape;2007;p30"/>
              <p:cNvSpPr/>
              <p:nvPr/>
            </p:nvSpPr>
            <p:spPr>
              <a:xfrm>
                <a:off x="6254310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8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8" name="Google Shape;2008;p30"/>
              <p:cNvSpPr/>
              <p:nvPr/>
            </p:nvSpPr>
            <p:spPr>
              <a:xfrm>
                <a:off x="6962355" y="5157157"/>
                <a:ext cx="28938" cy="40244"/>
              </a:xfrm>
              <a:custGeom>
                <a:rect b="b" l="l" r="r" t="t"/>
                <a:pathLst>
                  <a:path extrusionOk="0" h="40244" w="28938">
                    <a:moveTo>
                      <a:pt x="22753" y="0"/>
                    </a:moveTo>
                    <a:cubicBezTo>
                      <a:pt x="26169" y="0"/>
                      <a:pt x="28939" y="2770"/>
                      <a:pt x="28939" y="6186"/>
                    </a:cubicBezTo>
                    <a:lnTo>
                      <a:pt x="28939" y="34058"/>
                    </a:lnTo>
                    <a:cubicBezTo>
                      <a:pt x="28939" y="37475"/>
                      <a:pt x="26169" y="40244"/>
                      <a:pt x="22753" y="40244"/>
                    </a:cubicBezTo>
                    <a:lnTo>
                      <a:pt x="6186" y="40244"/>
                    </a:lnTo>
                    <a:cubicBezTo>
                      <a:pt x="2770" y="40244"/>
                      <a:pt x="0" y="37475"/>
                      <a:pt x="0" y="34058"/>
                    </a:cubicBezTo>
                    <a:lnTo>
                      <a:pt x="0" y="6186"/>
                    </a:lnTo>
                    <a:cubicBezTo>
                      <a:pt x="0" y="2769"/>
                      <a:pt x="2770" y="0"/>
                      <a:pt x="6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9" name="Google Shape;2009;p30"/>
              <p:cNvSpPr/>
              <p:nvPr/>
            </p:nvSpPr>
            <p:spPr>
              <a:xfrm>
                <a:off x="6269170" y="5177635"/>
                <a:ext cx="47141" cy="21615"/>
              </a:xfrm>
              <a:custGeom>
                <a:rect b="b" l="l" r="r" t="t"/>
                <a:pathLst>
                  <a:path extrusionOk="0" h="21615" w="47141">
                    <a:moveTo>
                      <a:pt x="10808" y="0"/>
                    </a:moveTo>
                    <a:lnTo>
                      <a:pt x="36334" y="0"/>
                    </a:lnTo>
                    <a:cubicBezTo>
                      <a:pt x="42306" y="0"/>
                      <a:pt x="47141" y="4835"/>
                      <a:pt x="47141" y="10808"/>
                    </a:cubicBezTo>
                    <a:cubicBezTo>
                      <a:pt x="47141" y="16780"/>
                      <a:pt x="42306" y="21615"/>
                      <a:pt x="36334" y="21615"/>
                    </a:cubicBezTo>
                    <a:lnTo>
                      <a:pt x="10808" y="21615"/>
                    </a:lnTo>
                    <a:cubicBezTo>
                      <a:pt x="4835" y="21615"/>
                      <a:pt x="0" y="16780"/>
                      <a:pt x="0" y="10808"/>
                    </a:cubicBezTo>
                    <a:cubicBezTo>
                      <a:pt x="0" y="4835"/>
                      <a:pt x="4835" y="0"/>
                      <a:pt x="108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0" name="Google Shape;2010;p30"/>
            <p:cNvGrpSpPr/>
            <p:nvPr/>
          </p:nvGrpSpPr>
          <p:grpSpPr>
            <a:xfrm flipH="1">
              <a:off x="6352210" y="4525143"/>
              <a:ext cx="1036183" cy="480559"/>
              <a:chOff x="7466813" y="5016553"/>
              <a:chExt cx="659317" cy="305777"/>
            </a:xfrm>
          </p:grpSpPr>
          <p:sp>
            <p:nvSpPr>
              <p:cNvPr id="2011" name="Google Shape;2011;p30"/>
              <p:cNvSpPr/>
              <p:nvPr/>
            </p:nvSpPr>
            <p:spPr>
              <a:xfrm>
                <a:off x="7469242" y="5016553"/>
                <a:ext cx="652717" cy="221875"/>
              </a:xfrm>
              <a:custGeom>
                <a:rect b="b" l="l" r="r" t="t"/>
                <a:pathLst>
                  <a:path extrusionOk="0" h="221875" w="652717">
                    <a:moveTo>
                      <a:pt x="29728" y="150203"/>
                    </a:moveTo>
                    <a:cubicBezTo>
                      <a:pt x="67911" y="125459"/>
                      <a:pt x="146906" y="113372"/>
                      <a:pt x="167882" y="110457"/>
                    </a:cubicBezTo>
                    <a:cubicBezTo>
                      <a:pt x="171295" y="109959"/>
                      <a:pt x="174352" y="108537"/>
                      <a:pt x="176769" y="106119"/>
                    </a:cubicBezTo>
                    <a:cubicBezTo>
                      <a:pt x="192626" y="90619"/>
                      <a:pt x="256690" y="30466"/>
                      <a:pt x="309875" y="14681"/>
                    </a:cubicBezTo>
                    <a:cubicBezTo>
                      <a:pt x="371095" y="-3593"/>
                      <a:pt x="505337" y="-6153"/>
                      <a:pt x="539253" y="14681"/>
                    </a:cubicBezTo>
                    <a:cubicBezTo>
                      <a:pt x="559518" y="27195"/>
                      <a:pt x="585399" y="49877"/>
                      <a:pt x="604313" y="66159"/>
                    </a:cubicBezTo>
                    <a:cubicBezTo>
                      <a:pt x="604313" y="66159"/>
                      <a:pt x="643206" y="98156"/>
                      <a:pt x="649321" y="129512"/>
                    </a:cubicBezTo>
                    <a:cubicBezTo>
                      <a:pt x="655436" y="160940"/>
                      <a:pt x="653232" y="197985"/>
                      <a:pt x="643206" y="208010"/>
                    </a:cubicBezTo>
                    <a:cubicBezTo>
                      <a:pt x="633181" y="218036"/>
                      <a:pt x="613556" y="221875"/>
                      <a:pt x="613556" y="221875"/>
                    </a:cubicBezTo>
                    <a:lnTo>
                      <a:pt x="16219" y="221875"/>
                    </a:lnTo>
                    <a:cubicBezTo>
                      <a:pt x="8042" y="221875"/>
                      <a:pt x="1216" y="215689"/>
                      <a:pt x="363" y="207512"/>
                    </a:cubicBezTo>
                    <a:cubicBezTo>
                      <a:pt x="-1273" y="192439"/>
                      <a:pt x="1643" y="168406"/>
                      <a:pt x="29799" y="1502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12" name="Google Shape;2012;p30"/>
              <p:cNvGrpSpPr/>
              <p:nvPr/>
            </p:nvGrpSpPr>
            <p:grpSpPr>
              <a:xfrm>
                <a:off x="7658667" y="5030727"/>
                <a:ext cx="387827" cy="96780"/>
                <a:chOff x="7658667" y="5030727"/>
                <a:chExt cx="387827" cy="96780"/>
              </a:xfrm>
            </p:grpSpPr>
            <p:sp>
              <p:nvSpPr>
                <p:cNvPr id="2013" name="Google Shape;2013;p30"/>
                <p:cNvSpPr/>
                <p:nvPr/>
              </p:nvSpPr>
              <p:spPr>
                <a:xfrm>
                  <a:off x="7658667" y="5031447"/>
                  <a:ext cx="215442" cy="96060"/>
                </a:xfrm>
                <a:custGeom>
                  <a:rect b="b" l="l" r="r" t="t"/>
                  <a:pathLst>
                    <a:path extrusionOk="0" h="96060" w="215442">
                      <a:moveTo>
                        <a:pt x="203782" y="84968"/>
                      </a:moveTo>
                      <a:lnTo>
                        <a:pt x="0" y="96060"/>
                      </a:lnTo>
                      <a:cubicBezTo>
                        <a:pt x="0" y="96060"/>
                        <a:pt x="73521" y="33774"/>
                        <a:pt x="115187" y="15500"/>
                      </a:cubicBezTo>
                      <a:cubicBezTo>
                        <a:pt x="136163" y="6328"/>
                        <a:pt x="175696" y="1564"/>
                        <a:pt x="215443" y="0"/>
                      </a:cubicBezTo>
                      <a:lnTo>
                        <a:pt x="203782" y="8496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4" name="Google Shape;2014;p30"/>
                <p:cNvSpPr/>
                <p:nvPr/>
              </p:nvSpPr>
              <p:spPr>
                <a:xfrm>
                  <a:off x="7891175" y="5030727"/>
                  <a:ext cx="155319" cy="84053"/>
                </a:xfrm>
                <a:custGeom>
                  <a:rect b="b" l="l" r="r" t="t"/>
                  <a:pathLst>
                    <a:path extrusionOk="0" h="84053" w="155319">
                      <a:moveTo>
                        <a:pt x="0" y="152"/>
                      </a:moveTo>
                      <a:cubicBezTo>
                        <a:pt x="33347" y="-488"/>
                        <a:pt x="64988" y="934"/>
                        <a:pt x="83831" y="3707"/>
                      </a:cubicBezTo>
                      <a:cubicBezTo>
                        <a:pt x="109001" y="7404"/>
                        <a:pt x="133958" y="29802"/>
                        <a:pt x="150952" y="48431"/>
                      </a:cubicBezTo>
                      <a:cubicBezTo>
                        <a:pt x="160480" y="58883"/>
                        <a:pt x="153441" y="75734"/>
                        <a:pt x="139291" y="76517"/>
                      </a:cubicBezTo>
                      <a:lnTo>
                        <a:pt x="0" y="84054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15" name="Google Shape;2015;p30"/>
              <p:cNvSpPr/>
              <p:nvPr/>
            </p:nvSpPr>
            <p:spPr>
              <a:xfrm>
                <a:off x="7466813" y="5174127"/>
                <a:ext cx="63370" cy="41670"/>
              </a:xfrm>
              <a:custGeom>
                <a:rect b="b" l="l" r="r" t="t"/>
                <a:pathLst>
                  <a:path extrusionOk="0" h="41670" w="63370">
                    <a:moveTo>
                      <a:pt x="19571" y="2655"/>
                    </a:moveTo>
                    <a:cubicBezTo>
                      <a:pt x="19571" y="2655"/>
                      <a:pt x="63371" y="-3318"/>
                      <a:pt x="63371" y="2655"/>
                    </a:cubicBezTo>
                    <a:cubicBezTo>
                      <a:pt x="63371" y="8627"/>
                      <a:pt x="45382" y="33655"/>
                      <a:pt x="33863" y="37495"/>
                    </a:cubicBezTo>
                    <a:cubicBezTo>
                      <a:pt x="22273" y="41335"/>
                      <a:pt x="5564" y="43254"/>
                      <a:pt x="2365" y="40055"/>
                    </a:cubicBezTo>
                    <a:cubicBezTo>
                      <a:pt x="-835" y="36855"/>
                      <a:pt x="-4675" y="19221"/>
                      <a:pt x="19571" y="26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6" name="Google Shape;2016;p30"/>
              <p:cNvSpPr/>
              <p:nvPr/>
            </p:nvSpPr>
            <p:spPr>
              <a:xfrm>
                <a:off x="8103054" y="5144572"/>
                <a:ext cx="23076" cy="59157"/>
              </a:xfrm>
              <a:custGeom>
                <a:rect b="b" l="l" r="r" t="t"/>
                <a:pathLst>
                  <a:path extrusionOk="0" h="59157" w="23076">
                    <a:moveTo>
                      <a:pt x="17926" y="0"/>
                    </a:moveTo>
                    <a:cubicBezTo>
                      <a:pt x="17926" y="0"/>
                      <a:pt x="1643" y="853"/>
                      <a:pt x="1643" y="8888"/>
                    </a:cubicBezTo>
                    <a:cubicBezTo>
                      <a:pt x="1643" y="16922"/>
                      <a:pt x="-2054" y="49417"/>
                      <a:pt x="1643" y="53114"/>
                    </a:cubicBezTo>
                    <a:cubicBezTo>
                      <a:pt x="5341" y="56811"/>
                      <a:pt x="17926" y="59158"/>
                      <a:pt x="17926" y="59158"/>
                    </a:cubicBezTo>
                    <a:cubicBezTo>
                      <a:pt x="17926" y="59158"/>
                      <a:pt x="29516" y="27943"/>
                      <a:pt x="17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7" name="Google Shape;2017;p30"/>
              <p:cNvSpPr/>
              <p:nvPr/>
            </p:nvSpPr>
            <p:spPr>
              <a:xfrm rot="-798371">
                <a:off x="7904803" y="5179083"/>
                <a:ext cx="118662" cy="118662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1"/>
                      <a:pt x="26581" y="0"/>
                      <a:pt x="59371" y="0"/>
                    </a:cubicBezTo>
                    <a:cubicBezTo>
                      <a:pt x="92161" y="0"/>
                      <a:pt x="118742" y="26581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8" name="Google Shape;2018;p30"/>
              <p:cNvSpPr/>
              <p:nvPr/>
            </p:nvSpPr>
            <p:spPr>
              <a:xfrm>
                <a:off x="7930424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9" name="Google Shape;2019;p30"/>
              <p:cNvSpPr/>
              <p:nvPr/>
            </p:nvSpPr>
            <p:spPr>
              <a:xfrm rot="-2700000">
                <a:off x="7554797" y="5178916"/>
                <a:ext cx="118808" cy="118808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2"/>
                      <a:pt x="26581" y="0"/>
                      <a:pt x="59371" y="0"/>
                    </a:cubicBezTo>
                    <a:cubicBezTo>
                      <a:pt x="92161" y="0"/>
                      <a:pt x="118742" y="26582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0" name="Google Shape;2020;p30"/>
              <p:cNvSpPr/>
              <p:nvPr/>
            </p:nvSpPr>
            <p:spPr>
              <a:xfrm>
                <a:off x="7580312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21" name="Google Shape;2021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022" name="Google Shape;2022;p30"/>
          <p:cNvSpPr txBox="1"/>
          <p:nvPr>
            <p:ph idx="1" type="subTitle"/>
          </p:nvPr>
        </p:nvSpPr>
        <p:spPr>
          <a:xfrm>
            <a:off x="1481824" y="1754958"/>
            <a:ext cx="28110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3" name="Google Shape;2023;p30"/>
          <p:cNvSpPr txBox="1"/>
          <p:nvPr>
            <p:ph idx="2" type="subTitle"/>
          </p:nvPr>
        </p:nvSpPr>
        <p:spPr>
          <a:xfrm>
            <a:off x="4851176" y="1754958"/>
            <a:ext cx="28110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4" name="Google Shape;2024;p30"/>
          <p:cNvSpPr txBox="1"/>
          <p:nvPr>
            <p:ph idx="3" type="subTitle"/>
          </p:nvPr>
        </p:nvSpPr>
        <p:spPr>
          <a:xfrm>
            <a:off x="1481824" y="3217998"/>
            <a:ext cx="28110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5" name="Google Shape;2025;p30"/>
          <p:cNvSpPr txBox="1"/>
          <p:nvPr>
            <p:ph idx="4" type="subTitle"/>
          </p:nvPr>
        </p:nvSpPr>
        <p:spPr>
          <a:xfrm>
            <a:off x="4851176" y="3217998"/>
            <a:ext cx="28110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6" name="Google Shape;2026;p30"/>
          <p:cNvSpPr txBox="1"/>
          <p:nvPr>
            <p:ph idx="5" type="subTitle"/>
          </p:nvPr>
        </p:nvSpPr>
        <p:spPr>
          <a:xfrm>
            <a:off x="1481824" y="1306902"/>
            <a:ext cx="28110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  <p:sp>
        <p:nvSpPr>
          <p:cNvPr id="2027" name="Google Shape;2027;p30"/>
          <p:cNvSpPr txBox="1"/>
          <p:nvPr>
            <p:ph idx="6" type="subTitle"/>
          </p:nvPr>
        </p:nvSpPr>
        <p:spPr>
          <a:xfrm>
            <a:off x="1481824" y="2769942"/>
            <a:ext cx="28110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  <p:sp>
        <p:nvSpPr>
          <p:cNvPr id="2028" name="Google Shape;2028;p30"/>
          <p:cNvSpPr txBox="1"/>
          <p:nvPr>
            <p:ph idx="7" type="subTitle"/>
          </p:nvPr>
        </p:nvSpPr>
        <p:spPr>
          <a:xfrm>
            <a:off x="4851149" y="1306902"/>
            <a:ext cx="28110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  <p:sp>
        <p:nvSpPr>
          <p:cNvPr id="2029" name="Google Shape;2029;p30"/>
          <p:cNvSpPr txBox="1"/>
          <p:nvPr>
            <p:ph idx="8" type="subTitle"/>
          </p:nvPr>
        </p:nvSpPr>
        <p:spPr>
          <a:xfrm>
            <a:off x="4851149" y="2769942"/>
            <a:ext cx="28110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4"/>
          <p:cNvGrpSpPr/>
          <p:nvPr/>
        </p:nvGrpSpPr>
        <p:grpSpPr>
          <a:xfrm>
            <a:off x="-2662921" y="-2203601"/>
            <a:ext cx="12247792" cy="7346400"/>
            <a:chOff x="-2662921" y="-2203601"/>
            <a:chExt cx="12247792" cy="7346400"/>
          </a:xfrm>
        </p:grpSpPr>
        <p:sp>
          <p:nvSpPr>
            <p:cNvPr id="221" name="Google Shape;221;p4"/>
            <p:cNvSpPr/>
            <p:nvPr/>
          </p:nvSpPr>
          <p:spPr>
            <a:xfrm flipH="1">
              <a:off x="-2662921" y="34918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2" name="Google Shape;222;p4"/>
            <p:cNvGrpSpPr/>
            <p:nvPr/>
          </p:nvGrpSpPr>
          <p:grpSpPr>
            <a:xfrm>
              <a:off x="0" y="4608577"/>
              <a:ext cx="9145641" cy="534223"/>
              <a:chOff x="0" y="4608577"/>
              <a:chExt cx="9145641" cy="534223"/>
            </a:xfrm>
          </p:grpSpPr>
          <p:grpSp>
            <p:nvGrpSpPr>
              <p:cNvPr id="223" name="Google Shape;223;p4"/>
              <p:cNvGrpSpPr/>
              <p:nvPr/>
            </p:nvGrpSpPr>
            <p:grpSpPr>
              <a:xfrm>
                <a:off x="0" y="4608577"/>
                <a:ext cx="9145641" cy="534223"/>
                <a:chOff x="0" y="4608577"/>
                <a:chExt cx="9145641" cy="534223"/>
              </a:xfrm>
            </p:grpSpPr>
            <p:sp>
              <p:nvSpPr>
                <p:cNvPr id="224" name="Google Shape;224;p4"/>
                <p:cNvSpPr/>
                <p:nvPr/>
              </p:nvSpPr>
              <p:spPr>
                <a:xfrm>
                  <a:off x="0" y="4608577"/>
                  <a:ext cx="9145641" cy="534223"/>
                </a:xfrm>
                <a:custGeom>
                  <a:rect b="b" l="l" r="r" t="t"/>
                  <a:pathLst>
                    <a:path extrusionOk="0" h="719492" w="5332735">
                      <a:moveTo>
                        <a:pt x="0" y="0"/>
                      </a:moveTo>
                      <a:lnTo>
                        <a:pt x="5332736" y="0"/>
                      </a:lnTo>
                      <a:lnTo>
                        <a:pt x="5332736" y="719493"/>
                      </a:lnTo>
                      <a:lnTo>
                        <a:pt x="0" y="71949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25" name="Google Shape;225;p4"/>
                <p:cNvGrpSpPr/>
                <p:nvPr/>
              </p:nvGrpSpPr>
              <p:grpSpPr>
                <a:xfrm>
                  <a:off x="199208" y="4805874"/>
                  <a:ext cx="8745603" cy="54742"/>
                  <a:chOff x="6211719" y="5092027"/>
                  <a:chExt cx="5100369" cy="31925"/>
                </a:xfrm>
              </p:grpSpPr>
              <p:sp>
                <p:nvSpPr>
                  <p:cNvPr id="226" name="Google Shape;226;p4"/>
                  <p:cNvSpPr/>
                  <p:nvPr/>
                </p:nvSpPr>
                <p:spPr>
                  <a:xfrm>
                    <a:off x="621171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7" name="Google Shape;227;p4"/>
                  <p:cNvSpPr/>
                  <p:nvPr/>
                </p:nvSpPr>
                <p:spPr>
                  <a:xfrm>
                    <a:off x="6744352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" name="Google Shape;228;p4"/>
                  <p:cNvSpPr/>
                  <p:nvPr/>
                </p:nvSpPr>
                <p:spPr>
                  <a:xfrm>
                    <a:off x="7276986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229;p4"/>
                  <p:cNvSpPr/>
                  <p:nvPr/>
                </p:nvSpPr>
                <p:spPr>
                  <a:xfrm>
                    <a:off x="780962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Google Shape;230;p4"/>
                  <p:cNvSpPr/>
                  <p:nvPr/>
                </p:nvSpPr>
                <p:spPr>
                  <a:xfrm>
                    <a:off x="834225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" name="Google Shape;231;p4"/>
                  <p:cNvSpPr/>
                  <p:nvPr/>
                </p:nvSpPr>
                <p:spPr>
                  <a:xfrm>
                    <a:off x="887488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" name="Google Shape;232;p4"/>
                  <p:cNvSpPr/>
                  <p:nvPr/>
                </p:nvSpPr>
                <p:spPr>
                  <a:xfrm>
                    <a:off x="940744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3" name="Google Shape;233;p4"/>
                  <p:cNvSpPr/>
                  <p:nvPr/>
                </p:nvSpPr>
                <p:spPr>
                  <a:xfrm>
                    <a:off x="994008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" name="Google Shape;234;p4"/>
                  <p:cNvSpPr/>
                  <p:nvPr/>
                </p:nvSpPr>
                <p:spPr>
                  <a:xfrm>
                    <a:off x="1047271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4"/>
                  <p:cNvSpPr/>
                  <p:nvPr/>
                </p:nvSpPr>
                <p:spPr>
                  <a:xfrm>
                    <a:off x="1100535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36" name="Google Shape;236;p4"/>
              <p:cNvSpPr/>
              <p:nvPr/>
            </p:nvSpPr>
            <p:spPr>
              <a:xfrm>
                <a:off x="0" y="4608577"/>
                <a:ext cx="9145641" cy="84576"/>
              </a:xfrm>
              <a:custGeom>
                <a:rect b="b" l="l" r="r" t="t"/>
                <a:pathLst>
                  <a:path extrusionOk="0" h="113907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113907"/>
                    </a:lnTo>
                    <a:lnTo>
                      <a:pt x="0" y="113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" name="Google Shape;237;p4"/>
            <p:cNvGrpSpPr/>
            <p:nvPr/>
          </p:nvGrpSpPr>
          <p:grpSpPr>
            <a:xfrm>
              <a:off x="-167010" y="1855660"/>
              <a:ext cx="604480" cy="2752836"/>
              <a:chOff x="1422287" y="2072214"/>
              <a:chExt cx="409956" cy="1867089"/>
            </a:xfrm>
          </p:grpSpPr>
          <p:sp>
            <p:nvSpPr>
              <p:cNvPr id="238" name="Google Shape;238;p4"/>
              <p:cNvSpPr/>
              <p:nvPr/>
            </p:nvSpPr>
            <p:spPr>
              <a:xfrm>
                <a:off x="1435717" y="2255093"/>
                <a:ext cx="372618" cy="1684210"/>
              </a:xfrm>
              <a:custGeom>
                <a:rect b="b" l="l" r="r" t="t"/>
                <a:pathLst>
                  <a:path extrusionOk="0" h="1684210" w="372618">
                    <a:moveTo>
                      <a:pt x="372618" y="248984"/>
                    </a:moveTo>
                    <a:cubicBezTo>
                      <a:pt x="372618" y="238982"/>
                      <a:pt x="372142" y="229171"/>
                      <a:pt x="371285" y="219456"/>
                    </a:cubicBezTo>
                    <a:lnTo>
                      <a:pt x="371285" y="216408"/>
                    </a:lnTo>
                    <a:lnTo>
                      <a:pt x="370999" y="216408"/>
                    </a:lnTo>
                    <a:cubicBezTo>
                      <a:pt x="359093" y="94297"/>
                      <a:pt x="280988" y="0"/>
                      <a:pt x="186309" y="0"/>
                    </a:cubicBezTo>
                    <a:cubicBezTo>
                      <a:pt x="83439" y="0"/>
                      <a:pt x="0" y="111442"/>
                      <a:pt x="0" y="248888"/>
                    </a:cubicBezTo>
                    <a:cubicBezTo>
                      <a:pt x="0" y="261366"/>
                      <a:pt x="667" y="273653"/>
                      <a:pt x="2000" y="285655"/>
                    </a:cubicBezTo>
                    <a:lnTo>
                      <a:pt x="2000" y="1684210"/>
                    </a:lnTo>
                    <a:lnTo>
                      <a:pt x="371285" y="1684210"/>
                    </a:lnTo>
                    <a:lnTo>
                      <a:pt x="371285" y="278321"/>
                    </a:lnTo>
                    <a:cubicBezTo>
                      <a:pt x="372142" y="268605"/>
                      <a:pt x="372618" y="258794"/>
                      <a:pt x="372618" y="2487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4"/>
              <p:cNvSpPr/>
              <p:nvPr/>
            </p:nvSpPr>
            <p:spPr>
              <a:xfrm>
                <a:off x="1422287" y="2519127"/>
                <a:ext cx="409956" cy="14858"/>
              </a:xfrm>
              <a:custGeom>
                <a:rect b="b" l="l" r="r" t="t"/>
                <a:pathLst>
                  <a:path extrusionOk="0" h="14858" w="409956">
                    <a:moveTo>
                      <a:pt x="402527" y="14859"/>
                    </a:moveTo>
                    <a:lnTo>
                      <a:pt x="7429" y="14859"/>
                    </a:lnTo>
                    <a:cubicBezTo>
                      <a:pt x="3334" y="14859"/>
                      <a:pt x="0" y="11525"/>
                      <a:pt x="0" y="7429"/>
                    </a:cubicBezTo>
                    <a:lnTo>
                      <a:pt x="0" y="7429"/>
                    </a:lnTo>
                    <a:cubicBezTo>
                      <a:pt x="0" y="3334"/>
                      <a:pt x="3334" y="0"/>
                      <a:pt x="7429" y="0"/>
                    </a:cubicBezTo>
                    <a:lnTo>
                      <a:pt x="402527" y="0"/>
                    </a:lnTo>
                    <a:cubicBezTo>
                      <a:pt x="406622" y="0"/>
                      <a:pt x="409956" y="3334"/>
                      <a:pt x="409956" y="7429"/>
                    </a:cubicBezTo>
                    <a:lnTo>
                      <a:pt x="409956" y="7429"/>
                    </a:lnTo>
                    <a:cubicBezTo>
                      <a:pt x="409956" y="11525"/>
                      <a:pt x="406622" y="14859"/>
                      <a:pt x="402527" y="148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4"/>
              <p:cNvSpPr/>
              <p:nvPr/>
            </p:nvSpPr>
            <p:spPr>
              <a:xfrm>
                <a:off x="1422287" y="2533890"/>
                <a:ext cx="409956" cy="14858"/>
              </a:xfrm>
              <a:custGeom>
                <a:rect b="b" l="l" r="r" t="t"/>
                <a:pathLst>
                  <a:path extrusionOk="0" h="14858" w="409956">
                    <a:moveTo>
                      <a:pt x="402527" y="14859"/>
                    </a:moveTo>
                    <a:lnTo>
                      <a:pt x="7429" y="14859"/>
                    </a:lnTo>
                    <a:cubicBezTo>
                      <a:pt x="3334" y="14859"/>
                      <a:pt x="0" y="11525"/>
                      <a:pt x="0" y="7429"/>
                    </a:cubicBezTo>
                    <a:lnTo>
                      <a:pt x="0" y="7429"/>
                    </a:lnTo>
                    <a:cubicBezTo>
                      <a:pt x="0" y="3334"/>
                      <a:pt x="3334" y="0"/>
                      <a:pt x="7429" y="0"/>
                    </a:cubicBezTo>
                    <a:lnTo>
                      <a:pt x="402527" y="0"/>
                    </a:lnTo>
                    <a:cubicBezTo>
                      <a:pt x="406622" y="0"/>
                      <a:pt x="409956" y="3334"/>
                      <a:pt x="409956" y="7429"/>
                    </a:cubicBezTo>
                    <a:lnTo>
                      <a:pt x="409956" y="7429"/>
                    </a:lnTo>
                    <a:cubicBezTo>
                      <a:pt x="409956" y="11525"/>
                      <a:pt x="406622" y="14859"/>
                      <a:pt x="402527" y="148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4"/>
              <p:cNvSpPr/>
              <p:nvPr/>
            </p:nvSpPr>
            <p:spPr>
              <a:xfrm>
                <a:off x="1458103" y="2267923"/>
                <a:ext cx="141663" cy="244059"/>
              </a:xfrm>
              <a:custGeom>
                <a:rect b="b" l="l" r="r" t="t"/>
                <a:pathLst>
                  <a:path extrusionOk="0" h="244059" w="141663">
                    <a:moveTo>
                      <a:pt x="4856" y="243964"/>
                    </a:moveTo>
                    <a:cubicBezTo>
                      <a:pt x="2855" y="243964"/>
                      <a:pt x="1236" y="242440"/>
                      <a:pt x="1046" y="240535"/>
                    </a:cubicBezTo>
                    <a:cubicBezTo>
                      <a:pt x="-13813" y="77372"/>
                      <a:pt x="134586" y="1172"/>
                      <a:pt x="136110" y="410"/>
                    </a:cubicBezTo>
                    <a:cubicBezTo>
                      <a:pt x="138015" y="-542"/>
                      <a:pt x="140301" y="220"/>
                      <a:pt x="141254" y="2125"/>
                    </a:cubicBezTo>
                    <a:cubicBezTo>
                      <a:pt x="142206" y="4030"/>
                      <a:pt x="141444" y="6316"/>
                      <a:pt x="139539" y="7268"/>
                    </a:cubicBezTo>
                    <a:cubicBezTo>
                      <a:pt x="138110" y="8030"/>
                      <a:pt x="-5622" y="81944"/>
                      <a:pt x="8666" y="239869"/>
                    </a:cubicBezTo>
                    <a:cubicBezTo>
                      <a:pt x="8856" y="241964"/>
                      <a:pt x="7332" y="243869"/>
                      <a:pt x="5237" y="244060"/>
                    </a:cubicBezTo>
                    <a:cubicBezTo>
                      <a:pt x="5141" y="244060"/>
                      <a:pt x="5046" y="244060"/>
                      <a:pt x="4856" y="2440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4"/>
              <p:cNvSpPr/>
              <p:nvPr/>
            </p:nvSpPr>
            <p:spPr>
              <a:xfrm>
                <a:off x="1647223" y="2268003"/>
                <a:ext cx="140538" cy="243979"/>
              </a:xfrm>
              <a:custGeom>
                <a:rect b="b" l="l" r="r" t="t"/>
                <a:pathLst>
                  <a:path extrusionOk="0" h="243979" w="140538">
                    <a:moveTo>
                      <a:pt x="136728" y="243885"/>
                    </a:moveTo>
                    <a:cubicBezTo>
                      <a:pt x="134633" y="243885"/>
                      <a:pt x="132918" y="242170"/>
                      <a:pt x="132918" y="240075"/>
                    </a:cubicBezTo>
                    <a:cubicBezTo>
                      <a:pt x="132918" y="138633"/>
                      <a:pt x="97581" y="80817"/>
                      <a:pt x="67863" y="50146"/>
                    </a:cubicBezTo>
                    <a:cubicBezTo>
                      <a:pt x="35763" y="16999"/>
                      <a:pt x="3093" y="7569"/>
                      <a:pt x="2807" y="7474"/>
                    </a:cubicBezTo>
                    <a:cubicBezTo>
                      <a:pt x="807" y="6903"/>
                      <a:pt x="-432" y="4807"/>
                      <a:pt x="140" y="2807"/>
                    </a:cubicBezTo>
                    <a:cubicBezTo>
                      <a:pt x="711" y="807"/>
                      <a:pt x="2807" y="-432"/>
                      <a:pt x="4807" y="140"/>
                    </a:cubicBezTo>
                    <a:cubicBezTo>
                      <a:pt x="6141" y="521"/>
                      <a:pt x="140538" y="40145"/>
                      <a:pt x="140538" y="240170"/>
                    </a:cubicBezTo>
                    <a:cubicBezTo>
                      <a:pt x="140538" y="242265"/>
                      <a:pt x="138824" y="243980"/>
                      <a:pt x="136728" y="24398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4"/>
              <p:cNvSpPr/>
              <p:nvPr/>
            </p:nvSpPr>
            <p:spPr>
              <a:xfrm>
                <a:off x="1625265" y="2260618"/>
                <a:ext cx="7620" cy="247650"/>
              </a:xfrm>
              <a:custGeom>
                <a:rect b="b" l="l" r="r" t="t"/>
                <a:pathLst>
                  <a:path extrusionOk="0" h="247650" w="7620">
                    <a:moveTo>
                      <a:pt x="3810" y="247650"/>
                    </a:moveTo>
                    <a:cubicBezTo>
                      <a:pt x="1715" y="247650"/>
                      <a:pt x="0" y="245935"/>
                      <a:pt x="0" y="243840"/>
                    </a:cubicBezTo>
                    <a:lnTo>
                      <a:pt x="0" y="3810"/>
                    </a:lnTo>
                    <a:cubicBezTo>
                      <a:pt x="0" y="1714"/>
                      <a:pt x="1715" y="0"/>
                      <a:pt x="3810" y="0"/>
                    </a:cubicBezTo>
                    <a:cubicBezTo>
                      <a:pt x="5906" y="0"/>
                      <a:pt x="7620" y="1714"/>
                      <a:pt x="7620" y="3810"/>
                    </a:cubicBezTo>
                    <a:lnTo>
                      <a:pt x="7620" y="243840"/>
                    </a:lnTo>
                    <a:cubicBezTo>
                      <a:pt x="7620" y="245935"/>
                      <a:pt x="5906" y="247650"/>
                      <a:pt x="3810" y="24765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4"/>
              <p:cNvSpPr/>
              <p:nvPr/>
            </p:nvSpPr>
            <p:spPr>
              <a:xfrm>
                <a:off x="1485057" y="2593040"/>
                <a:ext cx="29527" cy="1266539"/>
              </a:xfrm>
              <a:custGeom>
                <a:rect b="b" l="l" r="r" t="t"/>
                <a:pathLst>
                  <a:path extrusionOk="0" h="1266539" w="29527">
                    <a:moveTo>
                      <a:pt x="14764" y="1266539"/>
                    </a:moveTo>
                    <a:lnTo>
                      <a:pt x="14764" y="1266539"/>
                    </a:lnTo>
                    <a:cubicBezTo>
                      <a:pt x="6668" y="1266539"/>
                      <a:pt x="0" y="1259872"/>
                      <a:pt x="0" y="1251776"/>
                    </a:cubicBezTo>
                    <a:lnTo>
                      <a:pt x="0" y="14764"/>
                    </a:lnTo>
                    <a:cubicBezTo>
                      <a:pt x="0" y="6668"/>
                      <a:pt x="6668" y="0"/>
                      <a:pt x="14764" y="0"/>
                    </a:cubicBezTo>
                    <a:lnTo>
                      <a:pt x="14764" y="0"/>
                    </a:lnTo>
                    <a:cubicBezTo>
                      <a:pt x="22860" y="0"/>
                      <a:pt x="29528" y="6668"/>
                      <a:pt x="29528" y="14764"/>
                    </a:cubicBezTo>
                    <a:lnTo>
                      <a:pt x="29528" y="1251776"/>
                    </a:lnTo>
                    <a:cubicBezTo>
                      <a:pt x="29528" y="1259872"/>
                      <a:pt x="22860" y="1266539"/>
                      <a:pt x="14764" y="12665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4"/>
              <p:cNvSpPr/>
              <p:nvPr/>
            </p:nvSpPr>
            <p:spPr>
              <a:xfrm>
                <a:off x="1599547" y="2593040"/>
                <a:ext cx="29527" cy="1266539"/>
              </a:xfrm>
              <a:custGeom>
                <a:rect b="b" l="l" r="r" t="t"/>
                <a:pathLst>
                  <a:path extrusionOk="0" h="1266539" w="29527">
                    <a:moveTo>
                      <a:pt x="14764" y="1266539"/>
                    </a:moveTo>
                    <a:lnTo>
                      <a:pt x="14764" y="1266539"/>
                    </a:lnTo>
                    <a:cubicBezTo>
                      <a:pt x="6667" y="1266539"/>
                      <a:pt x="0" y="1259872"/>
                      <a:pt x="0" y="1251776"/>
                    </a:cubicBezTo>
                    <a:lnTo>
                      <a:pt x="0" y="14764"/>
                    </a:lnTo>
                    <a:cubicBezTo>
                      <a:pt x="0" y="6668"/>
                      <a:pt x="6667" y="0"/>
                      <a:pt x="14764" y="0"/>
                    </a:cubicBezTo>
                    <a:lnTo>
                      <a:pt x="14764" y="0"/>
                    </a:lnTo>
                    <a:cubicBezTo>
                      <a:pt x="22860" y="0"/>
                      <a:pt x="29527" y="6668"/>
                      <a:pt x="29527" y="14764"/>
                    </a:cubicBezTo>
                    <a:lnTo>
                      <a:pt x="29527" y="1251776"/>
                    </a:lnTo>
                    <a:cubicBezTo>
                      <a:pt x="29527" y="1259872"/>
                      <a:pt x="22860" y="1266539"/>
                      <a:pt x="14764" y="12665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4"/>
              <p:cNvSpPr/>
              <p:nvPr/>
            </p:nvSpPr>
            <p:spPr>
              <a:xfrm>
                <a:off x="1714038" y="2593040"/>
                <a:ext cx="29527" cy="1266539"/>
              </a:xfrm>
              <a:custGeom>
                <a:rect b="b" l="l" r="r" t="t"/>
                <a:pathLst>
                  <a:path extrusionOk="0" h="1266539" w="29527">
                    <a:moveTo>
                      <a:pt x="14764" y="1266539"/>
                    </a:moveTo>
                    <a:lnTo>
                      <a:pt x="14764" y="1266539"/>
                    </a:lnTo>
                    <a:cubicBezTo>
                      <a:pt x="6668" y="1266539"/>
                      <a:pt x="0" y="1259872"/>
                      <a:pt x="0" y="1251776"/>
                    </a:cubicBezTo>
                    <a:lnTo>
                      <a:pt x="0" y="14764"/>
                    </a:lnTo>
                    <a:cubicBezTo>
                      <a:pt x="0" y="6668"/>
                      <a:pt x="6668" y="0"/>
                      <a:pt x="14764" y="0"/>
                    </a:cubicBezTo>
                    <a:lnTo>
                      <a:pt x="14764" y="0"/>
                    </a:lnTo>
                    <a:cubicBezTo>
                      <a:pt x="22860" y="0"/>
                      <a:pt x="29527" y="6668"/>
                      <a:pt x="29527" y="14764"/>
                    </a:cubicBezTo>
                    <a:lnTo>
                      <a:pt x="29527" y="1251776"/>
                    </a:lnTo>
                    <a:cubicBezTo>
                      <a:pt x="29527" y="1259872"/>
                      <a:pt x="22860" y="1266539"/>
                      <a:pt x="14764" y="12665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4"/>
              <p:cNvSpPr/>
              <p:nvPr/>
            </p:nvSpPr>
            <p:spPr>
              <a:xfrm>
                <a:off x="1592118" y="2242139"/>
                <a:ext cx="62864" cy="14858"/>
              </a:xfrm>
              <a:custGeom>
                <a:rect b="b" l="l" r="r" t="t"/>
                <a:pathLst>
                  <a:path extrusionOk="0" h="14858" w="62864">
                    <a:moveTo>
                      <a:pt x="55435" y="14859"/>
                    </a:moveTo>
                    <a:lnTo>
                      <a:pt x="7429" y="14859"/>
                    </a:lnTo>
                    <a:cubicBezTo>
                      <a:pt x="3334" y="14859"/>
                      <a:pt x="0" y="11525"/>
                      <a:pt x="0" y="7429"/>
                    </a:cubicBezTo>
                    <a:lnTo>
                      <a:pt x="0" y="7429"/>
                    </a:lnTo>
                    <a:cubicBezTo>
                      <a:pt x="0" y="3334"/>
                      <a:pt x="3334" y="0"/>
                      <a:pt x="7429" y="0"/>
                    </a:cubicBezTo>
                    <a:lnTo>
                      <a:pt x="55435" y="0"/>
                    </a:lnTo>
                    <a:cubicBezTo>
                      <a:pt x="59531" y="0"/>
                      <a:pt x="62865" y="3334"/>
                      <a:pt x="62865" y="7429"/>
                    </a:cubicBezTo>
                    <a:lnTo>
                      <a:pt x="62865" y="7429"/>
                    </a:lnTo>
                    <a:cubicBezTo>
                      <a:pt x="62865" y="11525"/>
                      <a:pt x="59531" y="14859"/>
                      <a:pt x="55435" y="148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4"/>
              <p:cNvSpPr/>
              <p:nvPr/>
            </p:nvSpPr>
            <p:spPr>
              <a:xfrm>
                <a:off x="1614311" y="2072214"/>
                <a:ext cx="14859" cy="188309"/>
              </a:xfrm>
              <a:custGeom>
                <a:rect b="b" l="l" r="r" t="t"/>
                <a:pathLst>
                  <a:path extrusionOk="0" h="188309" w="14859">
                    <a:moveTo>
                      <a:pt x="7430" y="188309"/>
                    </a:moveTo>
                    <a:lnTo>
                      <a:pt x="7430" y="188309"/>
                    </a:lnTo>
                    <a:cubicBezTo>
                      <a:pt x="3334" y="188309"/>
                      <a:pt x="0" y="184975"/>
                      <a:pt x="0" y="180880"/>
                    </a:cubicBezTo>
                    <a:lnTo>
                      <a:pt x="0" y="7429"/>
                    </a:lnTo>
                    <a:cubicBezTo>
                      <a:pt x="0" y="3334"/>
                      <a:pt x="3334" y="0"/>
                      <a:pt x="7430" y="0"/>
                    </a:cubicBezTo>
                    <a:lnTo>
                      <a:pt x="7430" y="0"/>
                    </a:lnTo>
                    <a:cubicBezTo>
                      <a:pt x="11525" y="0"/>
                      <a:pt x="14859" y="3334"/>
                      <a:pt x="14859" y="7429"/>
                    </a:cubicBezTo>
                    <a:lnTo>
                      <a:pt x="14859" y="180880"/>
                    </a:lnTo>
                    <a:cubicBezTo>
                      <a:pt x="14859" y="184975"/>
                      <a:pt x="11525" y="188309"/>
                      <a:pt x="7430" y="18830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" name="Google Shape;249;p4"/>
            <p:cNvGrpSpPr/>
            <p:nvPr/>
          </p:nvGrpSpPr>
          <p:grpSpPr>
            <a:xfrm>
              <a:off x="3768708" y="4532422"/>
              <a:ext cx="879484" cy="419394"/>
              <a:chOff x="6254310" y="4961498"/>
              <a:chExt cx="749071" cy="357205"/>
            </a:xfrm>
          </p:grpSpPr>
          <p:sp>
            <p:nvSpPr>
              <p:cNvPr id="250" name="Google Shape;250;p4"/>
              <p:cNvSpPr/>
              <p:nvPr/>
            </p:nvSpPr>
            <p:spPr>
              <a:xfrm>
                <a:off x="6275909" y="4961498"/>
                <a:ext cx="708346" cy="310063"/>
              </a:xfrm>
              <a:custGeom>
                <a:rect b="b" l="l" r="r" t="t"/>
                <a:pathLst>
                  <a:path extrusionOk="0" h="310063" w="708346">
                    <a:moveTo>
                      <a:pt x="681255" y="310064"/>
                    </a:moveTo>
                    <a:lnTo>
                      <a:pt x="10966" y="310064"/>
                    </a:lnTo>
                    <a:cubicBezTo>
                      <a:pt x="10966" y="310064"/>
                      <a:pt x="-13707" y="235975"/>
                      <a:pt x="10966" y="211302"/>
                    </a:cubicBezTo>
                    <a:cubicBezTo>
                      <a:pt x="35638" y="186629"/>
                      <a:pt x="150115" y="157406"/>
                      <a:pt x="156869" y="150722"/>
                    </a:cubicBezTo>
                    <a:cubicBezTo>
                      <a:pt x="163624" y="144038"/>
                      <a:pt x="253356" y="27287"/>
                      <a:pt x="269070" y="11573"/>
                    </a:cubicBezTo>
                    <a:cubicBezTo>
                      <a:pt x="284784" y="-4141"/>
                      <a:pt x="625866" y="-3572"/>
                      <a:pt x="654591" y="11573"/>
                    </a:cubicBezTo>
                    <a:cubicBezTo>
                      <a:pt x="665755" y="17475"/>
                      <a:pt x="700311" y="204689"/>
                      <a:pt x="708203" y="280272"/>
                    </a:cubicBezTo>
                    <a:cubicBezTo>
                      <a:pt x="709838" y="296270"/>
                      <a:pt x="697324" y="310064"/>
                      <a:pt x="681255" y="31006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4"/>
              <p:cNvSpPr/>
              <p:nvPr/>
            </p:nvSpPr>
            <p:spPr>
              <a:xfrm>
                <a:off x="6395307" y="4961498"/>
                <a:ext cx="571811" cy="167164"/>
              </a:xfrm>
              <a:custGeom>
                <a:rect b="b" l="l" r="r" t="t"/>
                <a:pathLst>
                  <a:path extrusionOk="0" h="167164" w="571811">
                    <a:moveTo>
                      <a:pt x="0" y="164658"/>
                    </a:moveTo>
                    <a:cubicBezTo>
                      <a:pt x="19909" y="158045"/>
                      <a:pt x="35125" y="153068"/>
                      <a:pt x="37471" y="150722"/>
                    </a:cubicBezTo>
                    <a:cubicBezTo>
                      <a:pt x="44226" y="143967"/>
                      <a:pt x="133958" y="27287"/>
                      <a:pt x="149672" y="11573"/>
                    </a:cubicBezTo>
                    <a:cubicBezTo>
                      <a:pt x="165386" y="-4141"/>
                      <a:pt x="506468" y="-3572"/>
                      <a:pt x="535193" y="11573"/>
                    </a:cubicBezTo>
                    <a:cubicBezTo>
                      <a:pt x="542233" y="15270"/>
                      <a:pt x="558657" y="91635"/>
                      <a:pt x="571812" y="166365"/>
                    </a:cubicBezTo>
                    <a:cubicBezTo>
                      <a:pt x="453211" y="168427"/>
                      <a:pt x="142988" y="166009"/>
                      <a:pt x="0" y="1646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2" name="Google Shape;252;p4"/>
              <p:cNvGrpSpPr/>
              <p:nvPr/>
            </p:nvGrpSpPr>
            <p:grpSpPr>
              <a:xfrm>
                <a:off x="6457451" y="4978709"/>
                <a:ext cx="489261" cy="124694"/>
                <a:chOff x="6457451" y="4978709"/>
                <a:chExt cx="489261" cy="124694"/>
              </a:xfrm>
            </p:grpSpPr>
            <p:sp>
              <p:nvSpPr>
                <p:cNvPr id="253" name="Google Shape;253;p4"/>
                <p:cNvSpPr/>
                <p:nvPr/>
              </p:nvSpPr>
              <p:spPr>
                <a:xfrm>
                  <a:off x="6457451" y="4980324"/>
                  <a:ext cx="193116" cy="123008"/>
                </a:xfrm>
                <a:custGeom>
                  <a:rect b="b" l="l" r="r" t="t"/>
                  <a:pathLst>
                    <a:path extrusionOk="0" h="123008" w="193116">
                      <a:moveTo>
                        <a:pt x="162897" y="123008"/>
                      </a:moveTo>
                      <a:lnTo>
                        <a:pt x="0" y="123008"/>
                      </a:lnTo>
                      <a:cubicBezTo>
                        <a:pt x="0" y="123008"/>
                        <a:pt x="79920" y="15856"/>
                        <a:pt x="112201" y="7395"/>
                      </a:cubicBezTo>
                      <a:cubicBezTo>
                        <a:pt x="125568" y="3840"/>
                        <a:pt x="155858" y="1493"/>
                        <a:pt x="193116" y="0"/>
                      </a:cubicBezTo>
                      <a:lnTo>
                        <a:pt x="162897" y="12300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54;p4"/>
                <p:cNvSpPr/>
                <p:nvPr/>
              </p:nvSpPr>
              <p:spPr>
                <a:xfrm>
                  <a:off x="6645946" y="4978709"/>
                  <a:ext cx="149529" cy="124694"/>
                </a:xfrm>
                <a:custGeom>
                  <a:rect b="b" l="l" r="r" t="t"/>
                  <a:pathLst>
                    <a:path extrusionOk="0" h="124694" w="149529">
                      <a:moveTo>
                        <a:pt x="0" y="124624"/>
                      </a:moveTo>
                      <a:cubicBezTo>
                        <a:pt x="3768" y="99595"/>
                        <a:pt x="15358" y="24084"/>
                        <a:pt x="19980" y="1117"/>
                      </a:cubicBezTo>
                      <a:cubicBezTo>
                        <a:pt x="58518" y="-20"/>
                        <a:pt x="102602" y="-305"/>
                        <a:pt x="142846" y="335"/>
                      </a:cubicBezTo>
                      <a:lnTo>
                        <a:pt x="149530" y="124695"/>
                      </a:lnTo>
                      <a:lnTo>
                        <a:pt x="0" y="1246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4"/>
                <p:cNvSpPr/>
                <p:nvPr/>
              </p:nvSpPr>
              <p:spPr>
                <a:xfrm>
                  <a:off x="6810052" y="4979328"/>
                  <a:ext cx="136660" cy="123932"/>
                </a:xfrm>
                <a:custGeom>
                  <a:rect b="b" l="l" r="r" t="t"/>
                  <a:pathLst>
                    <a:path extrusionOk="0" h="123932" w="136660">
                      <a:moveTo>
                        <a:pt x="71" y="0"/>
                      </a:moveTo>
                      <a:cubicBezTo>
                        <a:pt x="54892" y="1280"/>
                        <a:pt x="98336" y="4124"/>
                        <a:pt x="103028" y="8319"/>
                      </a:cubicBezTo>
                      <a:cubicBezTo>
                        <a:pt x="115400" y="19269"/>
                        <a:pt x="136660" y="123933"/>
                        <a:pt x="136660" y="123933"/>
                      </a:cubicBezTo>
                      <a:lnTo>
                        <a:pt x="7110" y="123933"/>
                      </a:lnTo>
                      <a:cubicBezTo>
                        <a:pt x="6613" y="97483"/>
                        <a:pt x="4906" y="3356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6" name="Google Shape;256;p4"/>
              <p:cNvGrpSpPr/>
              <p:nvPr/>
            </p:nvGrpSpPr>
            <p:grpSpPr>
              <a:xfrm>
                <a:off x="6374616" y="5204654"/>
                <a:ext cx="114049" cy="114049"/>
                <a:chOff x="6374616" y="5204654"/>
                <a:chExt cx="114049" cy="114049"/>
              </a:xfrm>
            </p:grpSpPr>
            <p:sp>
              <p:nvSpPr>
                <p:cNvPr id="257" name="Google Shape;257;p4"/>
                <p:cNvSpPr/>
                <p:nvPr/>
              </p:nvSpPr>
              <p:spPr>
                <a:xfrm>
                  <a:off x="6374616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" name="Google Shape;258;p4"/>
                <p:cNvSpPr/>
                <p:nvPr/>
              </p:nvSpPr>
              <p:spPr>
                <a:xfrm>
                  <a:off x="6399075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9" name="Google Shape;259;p4"/>
              <p:cNvGrpSpPr/>
              <p:nvPr/>
            </p:nvGrpSpPr>
            <p:grpSpPr>
              <a:xfrm>
                <a:off x="6789361" y="5204654"/>
                <a:ext cx="114049" cy="114049"/>
                <a:chOff x="6789361" y="5204654"/>
                <a:chExt cx="114049" cy="114049"/>
              </a:xfrm>
            </p:grpSpPr>
            <p:sp>
              <p:nvSpPr>
                <p:cNvPr id="260" name="Google Shape;260;p4"/>
                <p:cNvSpPr/>
                <p:nvPr/>
              </p:nvSpPr>
              <p:spPr>
                <a:xfrm>
                  <a:off x="6789361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4"/>
                <p:cNvSpPr/>
                <p:nvPr/>
              </p:nvSpPr>
              <p:spPr>
                <a:xfrm>
                  <a:off x="6813891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62" name="Google Shape;262;p4"/>
              <p:cNvSpPr/>
              <p:nvPr/>
            </p:nvSpPr>
            <p:spPr>
              <a:xfrm>
                <a:off x="6930216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9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4"/>
              <p:cNvSpPr/>
              <p:nvPr/>
            </p:nvSpPr>
            <p:spPr>
              <a:xfrm>
                <a:off x="6254310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8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4"/>
              <p:cNvSpPr/>
              <p:nvPr/>
            </p:nvSpPr>
            <p:spPr>
              <a:xfrm>
                <a:off x="6962355" y="5157157"/>
                <a:ext cx="28938" cy="40244"/>
              </a:xfrm>
              <a:custGeom>
                <a:rect b="b" l="l" r="r" t="t"/>
                <a:pathLst>
                  <a:path extrusionOk="0" h="40244" w="28938">
                    <a:moveTo>
                      <a:pt x="22753" y="0"/>
                    </a:moveTo>
                    <a:cubicBezTo>
                      <a:pt x="26169" y="0"/>
                      <a:pt x="28939" y="2770"/>
                      <a:pt x="28939" y="6186"/>
                    </a:cubicBezTo>
                    <a:lnTo>
                      <a:pt x="28939" y="34058"/>
                    </a:lnTo>
                    <a:cubicBezTo>
                      <a:pt x="28939" y="37475"/>
                      <a:pt x="26169" y="40244"/>
                      <a:pt x="22753" y="40244"/>
                    </a:cubicBezTo>
                    <a:lnTo>
                      <a:pt x="6186" y="40244"/>
                    </a:lnTo>
                    <a:cubicBezTo>
                      <a:pt x="2770" y="40244"/>
                      <a:pt x="0" y="37475"/>
                      <a:pt x="0" y="34058"/>
                    </a:cubicBezTo>
                    <a:lnTo>
                      <a:pt x="0" y="6186"/>
                    </a:lnTo>
                    <a:cubicBezTo>
                      <a:pt x="0" y="2769"/>
                      <a:pt x="2770" y="0"/>
                      <a:pt x="6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4"/>
              <p:cNvSpPr/>
              <p:nvPr/>
            </p:nvSpPr>
            <p:spPr>
              <a:xfrm>
                <a:off x="6269170" y="5177635"/>
                <a:ext cx="47141" cy="21615"/>
              </a:xfrm>
              <a:custGeom>
                <a:rect b="b" l="l" r="r" t="t"/>
                <a:pathLst>
                  <a:path extrusionOk="0" h="21615" w="47141">
                    <a:moveTo>
                      <a:pt x="10808" y="0"/>
                    </a:moveTo>
                    <a:lnTo>
                      <a:pt x="36334" y="0"/>
                    </a:lnTo>
                    <a:cubicBezTo>
                      <a:pt x="42306" y="0"/>
                      <a:pt x="47141" y="4835"/>
                      <a:pt x="47141" y="10808"/>
                    </a:cubicBezTo>
                    <a:cubicBezTo>
                      <a:pt x="47141" y="16780"/>
                      <a:pt x="42306" y="21615"/>
                      <a:pt x="36334" y="21615"/>
                    </a:cubicBezTo>
                    <a:lnTo>
                      <a:pt x="10808" y="21615"/>
                    </a:lnTo>
                    <a:cubicBezTo>
                      <a:pt x="4835" y="21615"/>
                      <a:pt x="0" y="16780"/>
                      <a:pt x="0" y="10808"/>
                    </a:cubicBezTo>
                    <a:cubicBezTo>
                      <a:pt x="0" y="4835"/>
                      <a:pt x="4835" y="0"/>
                      <a:pt x="108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6" name="Google Shape;266;p4"/>
            <p:cNvSpPr/>
            <p:nvPr/>
          </p:nvSpPr>
          <p:spPr>
            <a:xfrm flipH="1">
              <a:off x="-565575" y="-2203601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7" name="Google Shape;26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68" name="Google Shape;268;p4"/>
          <p:cNvSpPr txBox="1"/>
          <p:nvPr>
            <p:ph idx="1" type="subTitle"/>
          </p:nvPr>
        </p:nvSpPr>
        <p:spPr>
          <a:xfrm>
            <a:off x="720000" y="1101025"/>
            <a:ext cx="7704000" cy="3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5_1"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1" name="Google Shape;2031;p31"/>
          <p:cNvGrpSpPr/>
          <p:nvPr/>
        </p:nvGrpSpPr>
        <p:grpSpPr>
          <a:xfrm>
            <a:off x="-565575" y="-2203601"/>
            <a:ext cx="12382548" cy="7346400"/>
            <a:chOff x="-565575" y="-2203601"/>
            <a:chExt cx="12382548" cy="7346400"/>
          </a:xfrm>
        </p:grpSpPr>
        <p:sp>
          <p:nvSpPr>
            <p:cNvPr id="2032" name="Google Shape;2032;p31"/>
            <p:cNvSpPr/>
            <p:nvPr/>
          </p:nvSpPr>
          <p:spPr>
            <a:xfrm>
              <a:off x="7737852" y="34918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3" name="Google Shape;2033;p31"/>
            <p:cNvGrpSpPr/>
            <p:nvPr/>
          </p:nvGrpSpPr>
          <p:grpSpPr>
            <a:xfrm>
              <a:off x="0" y="4608577"/>
              <a:ext cx="9145641" cy="534223"/>
              <a:chOff x="0" y="4608577"/>
              <a:chExt cx="9145641" cy="534223"/>
            </a:xfrm>
          </p:grpSpPr>
          <p:grpSp>
            <p:nvGrpSpPr>
              <p:cNvPr id="2034" name="Google Shape;2034;p31"/>
              <p:cNvGrpSpPr/>
              <p:nvPr/>
            </p:nvGrpSpPr>
            <p:grpSpPr>
              <a:xfrm>
                <a:off x="0" y="4608577"/>
                <a:ext cx="9145641" cy="534223"/>
                <a:chOff x="0" y="4608577"/>
                <a:chExt cx="9145641" cy="534223"/>
              </a:xfrm>
            </p:grpSpPr>
            <p:sp>
              <p:nvSpPr>
                <p:cNvPr id="2035" name="Google Shape;2035;p31"/>
                <p:cNvSpPr/>
                <p:nvPr/>
              </p:nvSpPr>
              <p:spPr>
                <a:xfrm>
                  <a:off x="0" y="4608577"/>
                  <a:ext cx="9145641" cy="534223"/>
                </a:xfrm>
                <a:custGeom>
                  <a:rect b="b" l="l" r="r" t="t"/>
                  <a:pathLst>
                    <a:path extrusionOk="0" h="719492" w="5332735">
                      <a:moveTo>
                        <a:pt x="0" y="0"/>
                      </a:moveTo>
                      <a:lnTo>
                        <a:pt x="5332736" y="0"/>
                      </a:lnTo>
                      <a:lnTo>
                        <a:pt x="5332736" y="719493"/>
                      </a:lnTo>
                      <a:lnTo>
                        <a:pt x="0" y="71949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036" name="Google Shape;2036;p31"/>
                <p:cNvGrpSpPr/>
                <p:nvPr/>
              </p:nvGrpSpPr>
              <p:grpSpPr>
                <a:xfrm>
                  <a:off x="199208" y="4805874"/>
                  <a:ext cx="8745603" cy="54742"/>
                  <a:chOff x="6211719" y="5092027"/>
                  <a:chExt cx="5100369" cy="31925"/>
                </a:xfrm>
              </p:grpSpPr>
              <p:sp>
                <p:nvSpPr>
                  <p:cNvPr id="2037" name="Google Shape;2037;p31"/>
                  <p:cNvSpPr/>
                  <p:nvPr/>
                </p:nvSpPr>
                <p:spPr>
                  <a:xfrm>
                    <a:off x="621171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8" name="Google Shape;2038;p31"/>
                  <p:cNvSpPr/>
                  <p:nvPr/>
                </p:nvSpPr>
                <p:spPr>
                  <a:xfrm>
                    <a:off x="6744352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9" name="Google Shape;2039;p31"/>
                  <p:cNvSpPr/>
                  <p:nvPr/>
                </p:nvSpPr>
                <p:spPr>
                  <a:xfrm>
                    <a:off x="7276986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0" name="Google Shape;2040;p31"/>
                  <p:cNvSpPr/>
                  <p:nvPr/>
                </p:nvSpPr>
                <p:spPr>
                  <a:xfrm>
                    <a:off x="780962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1" name="Google Shape;2041;p31"/>
                  <p:cNvSpPr/>
                  <p:nvPr/>
                </p:nvSpPr>
                <p:spPr>
                  <a:xfrm>
                    <a:off x="834225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2" name="Google Shape;2042;p31"/>
                  <p:cNvSpPr/>
                  <p:nvPr/>
                </p:nvSpPr>
                <p:spPr>
                  <a:xfrm>
                    <a:off x="887488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3" name="Google Shape;2043;p31"/>
                  <p:cNvSpPr/>
                  <p:nvPr/>
                </p:nvSpPr>
                <p:spPr>
                  <a:xfrm>
                    <a:off x="940744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4" name="Google Shape;2044;p31"/>
                  <p:cNvSpPr/>
                  <p:nvPr/>
                </p:nvSpPr>
                <p:spPr>
                  <a:xfrm>
                    <a:off x="994008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5" name="Google Shape;2045;p31"/>
                  <p:cNvSpPr/>
                  <p:nvPr/>
                </p:nvSpPr>
                <p:spPr>
                  <a:xfrm>
                    <a:off x="1047271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6" name="Google Shape;2046;p31"/>
                  <p:cNvSpPr/>
                  <p:nvPr/>
                </p:nvSpPr>
                <p:spPr>
                  <a:xfrm>
                    <a:off x="1100535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047" name="Google Shape;2047;p31"/>
              <p:cNvSpPr/>
              <p:nvPr/>
            </p:nvSpPr>
            <p:spPr>
              <a:xfrm>
                <a:off x="0" y="4608577"/>
                <a:ext cx="9145641" cy="84576"/>
              </a:xfrm>
              <a:custGeom>
                <a:rect b="b" l="l" r="r" t="t"/>
                <a:pathLst>
                  <a:path extrusionOk="0" h="113907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113907"/>
                    </a:lnTo>
                    <a:lnTo>
                      <a:pt x="0" y="113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48" name="Google Shape;2048;p31"/>
            <p:cNvSpPr/>
            <p:nvPr/>
          </p:nvSpPr>
          <p:spPr>
            <a:xfrm flipH="1">
              <a:off x="-565575" y="-2203601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9" name="Google Shape;2049;p31"/>
            <p:cNvGrpSpPr/>
            <p:nvPr/>
          </p:nvGrpSpPr>
          <p:grpSpPr>
            <a:xfrm>
              <a:off x="2534518" y="4587982"/>
              <a:ext cx="1036190" cy="494122"/>
              <a:chOff x="6254310" y="4961498"/>
              <a:chExt cx="749071" cy="357205"/>
            </a:xfrm>
          </p:grpSpPr>
          <p:sp>
            <p:nvSpPr>
              <p:cNvPr id="2050" name="Google Shape;2050;p31"/>
              <p:cNvSpPr/>
              <p:nvPr/>
            </p:nvSpPr>
            <p:spPr>
              <a:xfrm>
                <a:off x="6275909" y="4961498"/>
                <a:ext cx="708346" cy="310063"/>
              </a:xfrm>
              <a:custGeom>
                <a:rect b="b" l="l" r="r" t="t"/>
                <a:pathLst>
                  <a:path extrusionOk="0" h="310063" w="708346">
                    <a:moveTo>
                      <a:pt x="681255" y="310064"/>
                    </a:moveTo>
                    <a:lnTo>
                      <a:pt x="10966" y="310064"/>
                    </a:lnTo>
                    <a:cubicBezTo>
                      <a:pt x="10966" y="310064"/>
                      <a:pt x="-13707" y="235975"/>
                      <a:pt x="10966" y="211302"/>
                    </a:cubicBezTo>
                    <a:cubicBezTo>
                      <a:pt x="35638" y="186629"/>
                      <a:pt x="150115" y="157406"/>
                      <a:pt x="156869" y="150722"/>
                    </a:cubicBezTo>
                    <a:cubicBezTo>
                      <a:pt x="163624" y="144038"/>
                      <a:pt x="253356" y="27287"/>
                      <a:pt x="269070" y="11573"/>
                    </a:cubicBezTo>
                    <a:cubicBezTo>
                      <a:pt x="284784" y="-4141"/>
                      <a:pt x="625866" y="-3572"/>
                      <a:pt x="654591" y="11573"/>
                    </a:cubicBezTo>
                    <a:cubicBezTo>
                      <a:pt x="665755" y="17475"/>
                      <a:pt x="700311" y="204689"/>
                      <a:pt x="708203" y="280272"/>
                    </a:cubicBezTo>
                    <a:cubicBezTo>
                      <a:pt x="709838" y="296270"/>
                      <a:pt x="697324" y="310064"/>
                      <a:pt x="681255" y="3100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31"/>
              <p:cNvSpPr/>
              <p:nvPr/>
            </p:nvSpPr>
            <p:spPr>
              <a:xfrm>
                <a:off x="6395307" y="4961498"/>
                <a:ext cx="571811" cy="167164"/>
              </a:xfrm>
              <a:custGeom>
                <a:rect b="b" l="l" r="r" t="t"/>
                <a:pathLst>
                  <a:path extrusionOk="0" h="167164" w="571811">
                    <a:moveTo>
                      <a:pt x="0" y="164658"/>
                    </a:moveTo>
                    <a:cubicBezTo>
                      <a:pt x="19909" y="158045"/>
                      <a:pt x="35125" y="153068"/>
                      <a:pt x="37471" y="150722"/>
                    </a:cubicBezTo>
                    <a:cubicBezTo>
                      <a:pt x="44226" y="143967"/>
                      <a:pt x="133958" y="27287"/>
                      <a:pt x="149672" y="11573"/>
                    </a:cubicBezTo>
                    <a:cubicBezTo>
                      <a:pt x="165386" y="-4141"/>
                      <a:pt x="506468" y="-3572"/>
                      <a:pt x="535193" y="11573"/>
                    </a:cubicBezTo>
                    <a:cubicBezTo>
                      <a:pt x="542233" y="15270"/>
                      <a:pt x="558657" y="91635"/>
                      <a:pt x="571812" y="166365"/>
                    </a:cubicBezTo>
                    <a:cubicBezTo>
                      <a:pt x="453211" y="168427"/>
                      <a:pt x="142988" y="166009"/>
                      <a:pt x="0" y="1646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52" name="Google Shape;2052;p31"/>
              <p:cNvGrpSpPr/>
              <p:nvPr/>
            </p:nvGrpSpPr>
            <p:grpSpPr>
              <a:xfrm>
                <a:off x="6457451" y="4978709"/>
                <a:ext cx="489261" cy="124694"/>
                <a:chOff x="6457451" y="4978709"/>
                <a:chExt cx="489261" cy="124694"/>
              </a:xfrm>
            </p:grpSpPr>
            <p:sp>
              <p:nvSpPr>
                <p:cNvPr id="2053" name="Google Shape;2053;p31"/>
                <p:cNvSpPr/>
                <p:nvPr/>
              </p:nvSpPr>
              <p:spPr>
                <a:xfrm>
                  <a:off x="6457451" y="4980324"/>
                  <a:ext cx="193116" cy="123008"/>
                </a:xfrm>
                <a:custGeom>
                  <a:rect b="b" l="l" r="r" t="t"/>
                  <a:pathLst>
                    <a:path extrusionOk="0" h="123008" w="193116">
                      <a:moveTo>
                        <a:pt x="162897" y="123008"/>
                      </a:moveTo>
                      <a:lnTo>
                        <a:pt x="0" y="123008"/>
                      </a:lnTo>
                      <a:cubicBezTo>
                        <a:pt x="0" y="123008"/>
                        <a:pt x="79920" y="15856"/>
                        <a:pt x="112201" y="7395"/>
                      </a:cubicBezTo>
                      <a:cubicBezTo>
                        <a:pt x="125568" y="3840"/>
                        <a:pt x="155858" y="1493"/>
                        <a:pt x="193116" y="0"/>
                      </a:cubicBezTo>
                      <a:lnTo>
                        <a:pt x="162897" y="12300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4" name="Google Shape;2054;p31"/>
                <p:cNvSpPr/>
                <p:nvPr/>
              </p:nvSpPr>
              <p:spPr>
                <a:xfrm>
                  <a:off x="6645946" y="4978709"/>
                  <a:ext cx="149529" cy="124694"/>
                </a:xfrm>
                <a:custGeom>
                  <a:rect b="b" l="l" r="r" t="t"/>
                  <a:pathLst>
                    <a:path extrusionOk="0" h="124694" w="149529">
                      <a:moveTo>
                        <a:pt x="0" y="124624"/>
                      </a:moveTo>
                      <a:cubicBezTo>
                        <a:pt x="3768" y="99595"/>
                        <a:pt x="15358" y="24084"/>
                        <a:pt x="19980" y="1117"/>
                      </a:cubicBezTo>
                      <a:cubicBezTo>
                        <a:pt x="58518" y="-20"/>
                        <a:pt x="102602" y="-305"/>
                        <a:pt x="142846" y="335"/>
                      </a:cubicBezTo>
                      <a:lnTo>
                        <a:pt x="149530" y="124695"/>
                      </a:lnTo>
                      <a:lnTo>
                        <a:pt x="0" y="1246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5" name="Google Shape;2055;p31"/>
                <p:cNvSpPr/>
                <p:nvPr/>
              </p:nvSpPr>
              <p:spPr>
                <a:xfrm>
                  <a:off x="6810052" y="4979328"/>
                  <a:ext cx="136660" cy="123932"/>
                </a:xfrm>
                <a:custGeom>
                  <a:rect b="b" l="l" r="r" t="t"/>
                  <a:pathLst>
                    <a:path extrusionOk="0" h="123932" w="136660">
                      <a:moveTo>
                        <a:pt x="71" y="0"/>
                      </a:moveTo>
                      <a:cubicBezTo>
                        <a:pt x="54892" y="1280"/>
                        <a:pt x="98336" y="4124"/>
                        <a:pt x="103028" y="8319"/>
                      </a:cubicBezTo>
                      <a:cubicBezTo>
                        <a:pt x="115400" y="19269"/>
                        <a:pt x="136660" y="123933"/>
                        <a:pt x="136660" y="123933"/>
                      </a:cubicBezTo>
                      <a:lnTo>
                        <a:pt x="7110" y="123933"/>
                      </a:lnTo>
                      <a:cubicBezTo>
                        <a:pt x="6613" y="97483"/>
                        <a:pt x="4906" y="3356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56" name="Google Shape;2056;p31"/>
              <p:cNvGrpSpPr/>
              <p:nvPr/>
            </p:nvGrpSpPr>
            <p:grpSpPr>
              <a:xfrm>
                <a:off x="6374616" y="5204654"/>
                <a:ext cx="114049" cy="114049"/>
                <a:chOff x="6374616" y="5204654"/>
                <a:chExt cx="114049" cy="114049"/>
              </a:xfrm>
            </p:grpSpPr>
            <p:sp>
              <p:nvSpPr>
                <p:cNvPr id="2057" name="Google Shape;2057;p31"/>
                <p:cNvSpPr/>
                <p:nvPr/>
              </p:nvSpPr>
              <p:spPr>
                <a:xfrm>
                  <a:off x="6374616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8" name="Google Shape;2058;p31"/>
                <p:cNvSpPr/>
                <p:nvPr/>
              </p:nvSpPr>
              <p:spPr>
                <a:xfrm>
                  <a:off x="6399075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59" name="Google Shape;2059;p31"/>
              <p:cNvGrpSpPr/>
              <p:nvPr/>
            </p:nvGrpSpPr>
            <p:grpSpPr>
              <a:xfrm>
                <a:off x="6789361" y="5204654"/>
                <a:ext cx="114049" cy="114049"/>
                <a:chOff x="6789361" y="5204654"/>
                <a:chExt cx="114049" cy="114049"/>
              </a:xfrm>
            </p:grpSpPr>
            <p:sp>
              <p:nvSpPr>
                <p:cNvPr id="2060" name="Google Shape;2060;p31"/>
                <p:cNvSpPr/>
                <p:nvPr/>
              </p:nvSpPr>
              <p:spPr>
                <a:xfrm>
                  <a:off x="6789361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1" name="Google Shape;2061;p31"/>
                <p:cNvSpPr/>
                <p:nvPr/>
              </p:nvSpPr>
              <p:spPr>
                <a:xfrm>
                  <a:off x="6813891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62" name="Google Shape;2062;p31"/>
              <p:cNvSpPr/>
              <p:nvPr/>
            </p:nvSpPr>
            <p:spPr>
              <a:xfrm>
                <a:off x="6930216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9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3" name="Google Shape;2063;p31"/>
              <p:cNvSpPr/>
              <p:nvPr/>
            </p:nvSpPr>
            <p:spPr>
              <a:xfrm>
                <a:off x="6254310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8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4" name="Google Shape;2064;p31"/>
              <p:cNvSpPr/>
              <p:nvPr/>
            </p:nvSpPr>
            <p:spPr>
              <a:xfrm>
                <a:off x="6962355" y="5157157"/>
                <a:ext cx="28938" cy="40244"/>
              </a:xfrm>
              <a:custGeom>
                <a:rect b="b" l="l" r="r" t="t"/>
                <a:pathLst>
                  <a:path extrusionOk="0" h="40244" w="28938">
                    <a:moveTo>
                      <a:pt x="22753" y="0"/>
                    </a:moveTo>
                    <a:cubicBezTo>
                      <a:pt x="26169" y="0"/>
                      <a:pt x="28939" y="2770"/>
                      <a:pt x="28939" y="6186"/>
                    </a:cubicBezTo>
                    <a:lnTo>
                      <a:pt x="28939" y="34058"/>
                    </a:lnTo>
                    <a:cubicBezTo>
                      <a:pt x="28939" y="37475"/>
                      <a:pt x="26169" y="40244"/>
                      <a:pt x="22753" y="40244"/>
                    </a:cubicBezTo>
                    <a:lnTo>
                      <a:pt x="6186" y="40244"/>
                    </a:lnTo>
                    <a:cubicBezTo>
                      <a:pt x="2770" y="40244"/>
                      <a:pt x="0" y="37475"/>
                      <a:pt x="0" y="34058"/>
                    </a:cubicBezTo>
                    <a:lnTo>
                      <a:pt x="0" y="6186"/>
                    </a:lnTo>
                    <a:cubicBezTo>
                      <a:pt x="0" y="2769"/>
                      <a:pt x="2770" y="0"/>
                      <a:pt x="6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5" name="Google Shape;2065;p31"/>
              <p:cNvSpPr/>
              <p:nvPr/>
            </p:nvSpPr>
            <p:spPr>
              <a:xfrm>
                <a:off x="6269170" y="5177635"/>
                <a:ext cx="47141" cy="21615"/>
              </a:xfrm>
              <a:custGeom>
                <a:rect b="b" l="l" r="r" t="t"/>
                <a:pathLst>
                  <a:path extrusionOk="0" h="21615" w="47141">
                    <a:moveTo>
                      <a:pt x="10808" y="0"/>
                    </a:moveTo>
                    <a:lnTo>
                      <a:pt x="36334" y="0"/>
                    </a:lnTo>
                    <a:cubicBezTo>
                      <a:pt x="42306" y="0"/>
                      <a:pt x="47141" y="4835"/>
                      <a:pt x="47141" y="10808"/>
                    </a:cubicBezTo>
                    <a:cubicBezTo>
                      <a:pt x="47141" y="16780"/>
                      <a:pt x="42306" y="21615"/>
                      <a:pt x="36334" y="21615"/>
                    </a:cubicBezTo>
                    <a:lnTo>
                      <a:pt x="10808" y="21615"/>
                    </a:lnTo>
                    <a:cubicBezTo>
                      <a:pt x="4835" y="21615"/>
                      <a:pt x="0" y="16780"/>
                      <a:pt x="0" y="10808"/>
                    </a:cubicBezTo>
                    <a:cubicBezTo>
                      <a:pt x="0" y="4835"/>
                      <a:pt x="4835" y="0"/>
                      <a:pt x="108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6" name="Google Shape;2066;p31"/>
            <p:cNvGrpSpPr/>
            <p:nvPr/>
          </p:nvGrpSpPr>
          <p:grpSpPr>
            <a:xfrm>
              <a:off x="5666410" y="4525143"/>
              <a:ext cx="1036183" cy="480559"/>
              <a:chOff x="7466813" y="5016553"/>
              <a:chExt cx="659317" cy="305777"/>
            </a:xfrm>
          </p:grpSpPr>
          <p:sp>
            <p:nvSpPr>
              <p:cNvPr id="2067" name="Google Shape;2067;p31"/>
              <p:cNvSpPr/>
              <p:nvPr/>
            </p:nvSpPr>
            <p:spPr>
              <a:xfrm>
                <a:off x="7469242" y="5016553"/>
                <a:ext cx="652717" cy="221875"/>
              </a:xfrm>
              <a:custGeom>
                <a:rect b="b" l="l" r="r" t="t"/>
                <a:pathLst>
                  <a:path extrusionOk="0" h="221875" w="652717">
                    <a:moveTo>
                      <a:pt x="29728" y="150203"/>
                    </a:moveTo>
                    <a:cubicBezTo>
                      <a:pt x="67911" y="125459"/>
                      <a:pt x="146906" y="113372"/>
                      <a:pt x="167882" y="110457"/>
                    </a:cubicBezTo>
                    <a:cubicBezTo>
                      <a:pt x="171295" y="109959"/>
                      <a:pt x="174352" y="108537"/>
                      <a:pt x="176769" y="106119"/>
                    </a:cubicBezTo>
                    <a:cubicBezTo>
                      <a:pt x="192626" y="90619"/>
                      <a:pt x="256690" y="30466"/>
                      <a:pt x="309875" y="14681"/>
                    </a:cubicBezTo>
                    <a:cubicBezTo>
                      <a:pt x="371095" y="-3593"/>
                      <a:pt x="505337" y="-6153"/>
                      <a:pt x="539253" y="14681"/>
                    </a:cubicBezTo>
                    <a:cubicBezTo>
                      <a:pt x="559518" y="27195"/>
                      <a:pt x="585399" y="49877"/>
                      <a:pt x="604313" y="66159"/>
                    </a:cubicBezTo>
                    <a:cubicBezTo>
                      <a:pt x="604313" y="66159"/>
                      <a:pt x="643206" y="98156"/>
                      <a:pt x="649321" y="129512"/>
                    </a:cubicBezTo>
                    <a:cubicBezTo>
                      <a:pt x="655436" y="160940"/>
                      <a:pt x="653232" y="197985"/>
                      <a:pt x="643206" y="208010"/>
                    </a:cubicBezTo>
                    <a:cubicBezTo>
                      <a:pt x="633181" y="218036"/>
                      <a:pt x="613556" y="221875"/>
                      <a:pt x="613556" y="221875"/>
                    </a:cubicBezTo>
                    <a:lnTo>
                      <a:pt x="16219" y="221875"/>
                    </a:lnTo>
                    <a:cubicBezTo>
                      <a:pt x="8042" y="221875"/>
                      <a:pt x="1216" y="215689"/>
                      <a:pt x="363" y="207512"/>
                    </a:cubicBezTo>
                    <a:cubicBezTo>
                      <a:pt x="-1273" y="192439"/>
                      <a:pt x="1643" y="168406"/>
                      <a:pt x="29799" y="1502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68" name="Google Shape;2068;p31"/>
              <p:cNvGrpSpPr/>
              <p:nvPr/>
            </p:nvGrpSpPr>
            <p:grpSpPr>
              <a:xfrm>
                <a:off x="7658667" y="5030727"/>
                <a:ext cx="387827" cy="96780"/>
                <a:chOff x="7658667" y="5030727"/>
                <a:chExt cx="387827" cy="96780"/>
              </a:xfrm>
            </p:grpSpPr>
            <p:sp>
              <p:nvSpPr>
                <p:cNvPr id="2069" name="Google Shape;2069;p31"/>
                <p:cNvSpPr/>
                <p:nvPr/>
              </p:nvSpPr>
              <p:spPr>
                <a:xfrm>
                  <a:off x="7658667" y="5031447"/>
                  <a:ext cx="215442" cy="96060"/>
                </a:xfrm>
                <a:custGeom>
                  <a:rect b="b" l="l" r="r" t="t"/>
                  <a:pathLst>
                    <a:path extrusionOk="0" h="96060" w="215442">
                      <a:moveTo>
                        <a:pt x="203782" y="84968"/>
                      </a:moveTo>
                      <a:lnTo>
                        <a:pt x="0" y="96060"/>
                      </a:lnTo>
                      <a:cubicBezTo>
                        <a:pt x="0" y="96060"/>
                        <a:pt x="73521" y="33774"/>
                        <a:pt x="115187" y="15500"/>
                      </a:cubicBezTo>
                      <a:cubicBezTo>
                        <a:pt x="136163" y="6328"/>
                        <a:pt x="175696" y="1564"/>
                        <a:pt x="215443" y="0"/>
                      </a:cubicBezTo>
                      <a:lnTo>
                        <a:pt x="203782" y="8496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0" name="Google Shape;2070;p31"/>
                <p:cNvSpPr/>
                <p:nvPr/>
              </p:nvSpPr>
              <p:spPr>
                <a:xfrm>
                  <a:off x="7891175" y="5030727"/>
                  <a:ext cx="155319" cy="84053"/>
                </a:xfrm>
                <a:custGeom>
                  <a:rect b="b" l="l" r="r" t="t"/>
                  <a:pathLst>
                    <a:path extrusionOk="0" h="84053" w="155319">
                      <a:moveTo>
                        <a:pt x="0" y="152"/>
                      </a:moveTo>
                      <a:cubicBezTo>
                        <a:pt x="33347" y="-488"/>
                        <a:pt x="64988" y="934"/>
                        <a:pt x="83831" y="3707"/>
                      </a:cubicBezTo>
                      <a:cubicBezTo>
                        <a:pt x="109001" y="7404"/>
                        <a:pt x="133958" y="29802"/>
                        <a:pt x="150952" y="48431"/>
                      </a:cubicBezTo>
                      <a:cubicBezTo>
                        <a:pt x="160480" y="58883"/>
                        <a:pt x="153441" y="75734"/>
                        <a:pt x="139291" y="76517"/>
                      </a:cubicBezTo>
                      <a:lnTo>
                        <a:pt x="0" y="84054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71" name="Google Shape;2071;p31"/>
              <p:cNvSpPr/>
              <p:nvPr/>
            </p:nvSpPr>
            <p:spPr>
              <a:xfrm>
                <a:off x="7466813" y="5174127"/>
                <a:ext cx="63370" cy="41670"/>
              </a:xfrm>
              <a:custGeom>
                <a:rect b="b" l="l" r="r" t="t"/>
                <a:pathLst>
                  <a:path extrusionOk="0" h="41670" w="63370">
                    <a:moveTo>
                      <a:pt x="19571" y="2655"/>
                    </a:moveTo>
                    <a:cubicBezTo>
                      <a:pt x="19571" y="2655"/>
                      <a:pt x="63371" y="-3318"/>
                      <a:pt x="63371" y="2655"/>
                    </a:cubicBezTo>
                    <a:cubicBezTo>
                      <a:pt x="63371" y="8627"/>
                      <a:pt x="45382" y="33655"/>
                      <a:pt x="33863" y="37495"/>
                    </a:cubicBezTo>
                    <a:cubicBezTo>
                      <a:pt x="22273" y="41335"/>
                      <a:pt x="5564" y="43254"/>
                      <a:pt x="2365" y="40055"/>
                    </a:cubicBezTo>
                    <a:cubicBezTo>
                      <a:pt x="-835" y="36855"/>
                      <a:pt x="-4675" y="19221"/>
                      <a:pt x="19571" y="26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2" name="Google Shape;2072;p31"/>
              <p:cNvSpPr/>
              <p:nvPr/>
            </p:nvSpPr>
            <p:spPr>
              <a:xfrm>
                <a:off x="8103054" y="5144572"/>
                <a:ext cx="23076" cy="59157"/>
              </a:xfrm>
              <a:custGeom>
                <a:rect b="b" l="l" r="r" t="t"/>
                <a:pathLst>
                  <a:path extrusionOk="0" h="59157" w="23076">
                    <a:moveTo>
                      <a:pt x="17926" y="0"/>
                    </a:moveTo>
                    <a:cubicBezTo>
                      <a:pt x="17926" y="0"/>
                      <a:pt x="1643" y="853"/>
                      <a:pt x="1643" y="8888"/>
                    </a:cubicBezTo>
                    <a:cubicBezTo>
                      <a:pt x="1643" y="16922"/>
                      <a:pt x="-2054" y="49417"/>
                      <a:pt x="1643" y="53114"/>
                    </a:cubicBezTo>
                    <a:cubicBezTo>
                      <a:pt x="5341" y="56811"/>
                      <a:pt x="17926" y="59158"/>
                      <a:pt x="17926" y="59158"/>
                    </a:cubicBezTo>
                    <a:cubicBezTo>
                      <a:pt x="17926" y="59158"/>
                      <a:pt x="29516" y="27943"/>
                      <a:pt x="17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3" name="Google Shape;2073;p31"/>
              <p:cNvSpPr/>
              <p:nvPr/>
            </p:nvSpPr>
            <p:spPr>
              <a:xfrm rot="-798371">
                <a:off x="7904803" y="5179083"/>
                <a:ext cx="118662" cy="118662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1"/>
                      <a:pt x="26581" y="0"/>
                      <a:pt x="59371" y="0"/>
                    </a:cubicBezTo>
                    <a:cubicBezTo>
                      <a:pt x="92161" y="0"/>
                      <a:pt x="118742" y="26581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4" name="Google Shape;2074;p31"/>
              <p:cNvSpPr/>
              <p:nvPr/>
            </p:nvSpPr>
            <p:spPr>
              <a:xfrm>
                <a:off x="7930424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5" name="Google Shape;2075;p31"/>
              <p:cNvSpPr/>
              <p:nvPr/>
            </p:nvSpPr>
            <p:spPr>
              <a:xfrm rot="-2700000">
                <a:off x="7554797" y="5178916"/>
                <a:ext cx="118808" cy="118808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2"/>
                      <a:pt x="26581" y="0"/>
                      <a:pt x="59371" y="0"/>
                    </a:cubicBezTo>
                    <a:cubicBezTo>
                      <a:pt x="92161" y="0"/>
                      <a:pt x="118742" y="26582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6" name="Google Shape;2076;p31"/>
              <p:cNvSpPr/>
              <p:nvPr/>
            </p:nvSpPr>
            <p:spPr>
              <a:xfrm>
                <a:off x="7580312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7" name="Google Shape;2077;p31"/>
            <p:cNvGrpSpPr/>
            <p:nvPr/>
          </p:nvGrpSpPr>
          <p:grpSpPr>
            <a:xfrm>
              <a:off x="-271228" y="2626318"/>
              <a:ext cx="984465" cy="1977674"/>
              <a:chOff x="-3" y="2434718"/>
              <a:chExt cx="984465" cy="1977674"/>
            </a:xfrm>
          </p:grpSpPr>
          <p:sp>
            <p:nvSpPr>
              <p:cNvPr id="2078" name="Google Shape;2078;p31"/>
              <p:cNvSpPr/>
              <p:nvPr/>
            </p:nvSpPr>
            <p:spPr>
              <a:xfrm>
                <a:off x="-3" y="2434718"/>
                <a:ext cx="984465" cy="1977674"/>
              </a:xfrm>
              <a:custGeom>
                <a:rect b="b" l="l" r="r" t="t"/>
                <a:pathLst>
                  <a:path extrusionOk="0" h="1098708" w="546925">
                    <a:moveTo>
                      <a:pt x="0" y="0"/>
                    </a:moveTo>
                    <a:lnTo>
                      <a:pt x="546926" y="0"/>
                    </a:lnTo>
                    <a:lnTo>
                      <a:pt x="546926" y="1098709"/>
                    </a:lnTo>
                    <a:lnTo>
                      <a:pt x="0" y="109870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9" name="Google Shape;2079;p31"/>
              <p:cNvSpPr/>
              <p:nvPr/>
            </p:nvSpPr>
            <p:spPr>
              <a:xfrm>
                <a:off x="87736" y="2623571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0" name="Google Shape;2080;p31"/>
              <p:cNvSpPr/>
              <p:nvPr/>
            </p:nvSpPr>
            <p:spPr>
              <a:xfrm>
                <a:off x="294571" y="2623571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1" name="Google Shape;2081;p31"/>
              <p:cNvSpPr/>
              <p:nvPr/>
            </p:nvSpPr>
            <p:spPr>
              <a:xfrm>
                <a:off x="501408" y="2623571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2" name="Google Shape;2082;p31"/>
              <p:cNvSpPr/>
              <p:nvPr/>
            </p:nvSpPr>
            <p:spPr>
              <a:xfrm>
                <a:off x="708245" y="2623571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3" name="Google Shape;2083;p31"/>
              <p:cNvSpPr/>
              <p:nvPr/>
            </p:nvSpPr>
            <p:spPr>
              <a:xfrm>
                <a:off x="87736" y="2823394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4" name="Google Shape;2084;p31"/>
              <p:cNvSpPr/>
              <p:nvPr/>
            </p:nvSpPr>
            <p:spPr>
              <a:xfrm>
                <a:off x="294571" y="2823394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5" name="Google Shape;2085;p31"/>
              <p:cNvSpPr/>
              <p:nvPr/>
            </p:nvSpPr>
            <p:spPr>
              <a:xfrm>
                <a:off x="501408" y="2823394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6" name="Google Shape;2086;p31"/>
              <p:cNvSpPr/>
              <p:nvPr/>
            </p:nvSpPr>
            <p:spPr>
              <a:xfrm>
                <a:off x="708245" y="2823394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7" name="Google Shape;2087;p31"/>
              <p:cNvSpPr/>
              <p:nvPr/>
            </p:nvSpPr>
            <p:spPr>
              <a:xfrm>
                <a:off x="87736" y="302338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8" name="Google Shape;2088;p31"/>
              <p:cNvSpPr/>
              <p:nvPr/>
            </p:nvSpPr>
            <p:spPr>
              <a:xfrm>
                <a:off x="294571" y="302338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9" name="Google Shape;2089;p31"/>
              <p:cNvSpPr/>
              <p:nvPr/>
            </p:nvSpPr>
            <p:spPr>
              <a:xfrm>
                <a:off x="501408" y="302338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0" name="Google Shape;2090;p31"/>
              <p:cNvSpPr/>
              <p:nvPr/>
            </p:nvSpPr>
            <p:spPr>
              <a:xfrm>
                <a:off x="708245" y="302338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1" name="Google Shape;2091;p31"/>
              <p:cNvSpPr/>
              <p:nvPr/>
            </p:nvSpPr>
            <p:spPr>
              <a:xfrm>
                <a:off x="87736" y="3223208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2" name="Google Shape;2092;p31"/>
              <p:cNvSpPr/>
              <p:nvPr/>
            </p:nvSpPr>
            <p:spPr>
              <a:xfrm>
                <a:off x="294571" y="3223208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3" name="Google Shape;2093;p31"/>
              <p:cNvSpPr/>
              <p:nvPr/>
            </p:nvSpPr>
            <p:spPr>
              <a:xfrm>
                <a:off x="501408" y="3223208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4" name="Google Shape;2094;p31"/>
              <p:cNvSpPr/>
              <p:nvPr/>
            </p:nvSpPr>
            <p:spPr>
              <a:xfrm>
                <a:off x="708245" y="3223208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5" name="Google Shape;2095;p31"/>
              <p:cNvSpPr/>
              <p:nvPr/>
            </p:nvSpPr>
            <p:spPr>
              <a:xfrm>
                <a:off x="87736" y="3423202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6" name="Google Shape;2096;p31"/>
              <p:cNvSpPr/>
              <p:nvPr/>
            </p:nvSpPr>
            <p:spPr>
              <a:xfrm>
                <a:off x="294571" y="3423202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7" name="Google Shape;2097;p31"/>
              <p:cNvSpPr/>
              <p:nvPr/>
            </p:nvSpPr>
            <p:spPr>
              <a:xfrm>
                <a:off x="501408" y="3423202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8" name="Google Shape;2098;p31"/>
              <p:cNvSpPr/>
              <p:nvPr/>
            </p:nvSpPr>
            <p:spPr>
              <a:xfrm>
                <a:off x="708245" y="3423202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9" name="Google Shape;2099;p31"/>
              <p:cNvSpPr/>
              <p:nvPr/>
            </p:nvSpPr>
            <p:spPr>
              <a:xfrm>
                <a:off x="87736" y="3623023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0" name="Google Shape;2100;p31"/>
              <p:cNvSpPr/>
              <p:nvPr/>
            </p:nvSpPr>
            <p:spPr>
              <a:xfrm>
                <a:off x="294571" y="3623023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1" name="Google Shape;2101;p31"/>
              <p:cNvSpPr/>
              <p:nvPr/>
            </p:nvSpPr>
            <p:spPr>
              <a:xfrm>
                <a:off x="501408" y="3623023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2" name="Google Shape;2102;p31"/>
              <p:cNvSpPr/>
              <p:nvPr/>
            </p:nvSpPr>
            <p:spPr>
              <a:xfrm>
                <a:off x="708245" y="3623023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3" name="Google Shape;2103;p31"/>
              <p:cNvSpPr/>
              <p:nvPr/>
            </p:nvSpPr>
            <p:spPr>
              <a:xfrm>
                <a:off x="87736" y="382301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4" name="Google Shape;2104;p31"/>
              <p:cNvSpPr/>
              <p:nvPr/>
            </p:nvSpPr>
            <p:spPr>
              <a:xfrm>
                <a:off x="294571" y="382301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5" name="Google Shape;2105;p31"/>
              <p:cNvSpPr/>
              <p:nvPr/>
            </p:nvSpPr>
            <p:spPr>
              <a:xfrm>
                <a:off x="501408" y="382301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6" name="Google Shape;2106;p31"/>
              <p:cNvSpPr/>
              <p:nvPr/>
            </p:nvSpPr>
            <p:spPr>
              <a:xfrm>
                <a:off x="708245" y="382301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7" name="Google Shape;2107;p31"/>
              <p:cNvSpPr/>
              <p:nvPr/>
            </p:nvSpPr>
            <p:spPr>
              <a:xfrm>
                <a:off x="87736" y="4022839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8" name="Google Shape;2108;p31"/>
              <p:cNvSpPr/>
              <p:nvPr/>
            </p:nvSpPr>
            <p:spPr>
              <a:xfrm>
                <a:off x="294571" y="4022839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9" name="Google Shape;2109;p31"/>
              <p:cNvSpPr/>
              <p:nvPr/>
            </p:nvSpPr>
            <p:spPr>
              <a:xfrm>
                <a:off x="501408" y="4022839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0" name="Google Shape;2110;p31"/>
              <p:cNvSpPr/>
              <p:nvPr/>
            </p:nvSpPr>
            <p:spPr>
              <a:xfrm>
                <a:off x="708245" y="4022839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11" name="Google Shape;2111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112" name="Google Shape;2112;p31"/>
          <p:cNvSpPr txBox="1"/>
          <p:nvPr>
            <p:ph idx="1" type="subTitle"/>
          </p:nvPr>
        </p:nvSpPr>
        <p:spPr>
          <a:xfrm>
            <a:off x="720034" y="1823549"/>
            <a:ext cx="24252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13" name="Google Shape;2113;p31"/>
          <p:cNvSpPr txBox="1"/>
          <p:nvPr>
            <p:ph idx="2" type="subTitle"/>
          </p:nvPr>
        </p:nvSpPr>
        <p:spPr>
          <a:xfrm>
            <a:off x="3359400" y="1823549"/>
            <a:ext cx="24252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14" name="Google Shape;2114;p31"/>
          <p:cNvSpPr txBox="1"/>
          <p:nvPr>
            <p:ph idx="3" type="subTitle"/>
          </p:nvPr>
        </p:nvSpPr>
        <p:spPr>
          <a:xfrm>
            <a:off x="2039717" y="3322013"/>
            <a:ext cx="24252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15" name="Google Shape;2115;p31"/>
          <p:cNvSpPr txBox="1"/>
          <p:nvPr>
            <p:ph idx="4" type="subTitle"/>
          </p:nvPr>
        </p:nvSpPr>
        <p:spPr>
          <a:xfrm>
            <a:off x="4679083" y="3322013"/>
            <a:ext cx="24252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16" name="Google Shape;2116;p31"/>
          <p:cNvSpPr txBox="1"/>
          <p:nvPr>
            <p:ph idx="5" type="subTitle"/>
          </p:nvPr>
        </p:nvSpPr>
        <p:spPr>
          <a:xfrm>
            <a:off x="5998766" y="1823549"/>
            <a:ext cx="24252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17" name="Google Shape;2117;p31"/>
          <p:cNvSpPr txBox="1"/>
          <p:nvPr>
            <p:ph idx="6" type="subTitle"/>
          </p:nvPr>
        </p:nvSpPr>
        <p:spPr>
          <a:xfrm>
            <a:off x="720034" y="1376538"/>
            <a:ext cx="24252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  <p:sp>
        <p:nvSpPr>
          <p:cNvPr id="2118" name="Google Shape;2118;p31"/>
          <p:cNvSpPr txBox="1"/>
          <p:nvPr>
            <p:ph idx="7" type="subTitle"/>
          </p:nvPr>
        </p:nvSpPr>
        <p:spPr>
          <a:xfrm>
            <a:off x="3359400" y="1376538"/>
            <a:ext cx="24252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  <p:sp>
        <p:nvSpPr>
          <p:cNvPr id="2119" name="Google Shape;2119;p31"/>
          <p:cNvSpPr txBox="1"/>
          <p:nvPr>
            <p:ph idx="8" type="subTitle"/>
          </p:nvPr>
        </p:nvSpPr>
        <p:spPr>
          <a:xfrm>
            <a:off x="5998766" y="1376538"/>
            <a:ext cx="24252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  <p:sp>
        <p:nvSpPr>
          <p:cNvPr id="2120" name="Google Shape;2120;p31"/>
          <p:cNvSpPr txBox="1"/>
          <p:nvPr>
            <p:ph idx="9" type="subTitle"/>
          </p:nvPr>
        </p:nvSpPr>
        <p:spPr>
          <a:xfrm>
            <a:off x="2039717" y="2875015"/>
            <a:ext cx="24252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  <p:sp>
        <p:nvSpPr>
          <p:cNvPr id="2121" name="Google Shape;2121;p31"/>
          <p:cNvSpPr txBox="1"/>
          <p:nvPr>
            <p:ph idx="13" type="subTitle"/>
          </p:nvPr>
        </p:nvSpPr>
        <p:spPr>
          <a:xfrm>
            <a:off x="4679083" y="2875015"/>
            <a:ext cx="24252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3" name="Google Shape;2123;p32"/>
          <p:cNvGrpSpPr/>
          <p:nvPr/>
        </p:nvGrpSpPr>
        <p:grpSpPr>
          <a:xfrm>
            <a:off x="-3130173" y="-2148176"/>
            <a:ext cx="15404346" cy="7290975"/>
            <a:chOff x="-3130173" y="-2148176"/>
            <a:chExt cx="15404346" cy="7290975"/>
          </a:xfrm>
        </p:grpSpPr>
        <p:sp>
          <p:nvSpPr>
            <p:cNvPr id="2124" name="Google Shape;2124;p32"/>
            <p:cNvSpPr/>
            <p:nvPr/>
          </p:nvSpPr>
          <p:spPr>
            <a:xfrm flipH="1">
              <a:off x="-3130173" y="36442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2"/>
            <p:cNvSpPr/>
            <p:nvPr/>
          </p:nvSpPr>
          <p:spPr>
            <a:xfrm>
              <a:off x="8195052" y="34918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26" name="Google Shape;2126;p32"/>
            <p:cNvGrpSpPr/>
            <p:nvPr/>
          </p:nvGrpSpPr>
          <p:grpSpPr>
            <a:xfrm>
              <a:off x="0" y="4608577"/>
              <a:ext cx="9145641" cy="534223"/>
              <a:chOff x="0" y="4608577"/>
              <a:chExt cx="9145641" cy="534223"/>
            </a:xfrm>
          </p:grpSpPr>
          <p:grpSp>
            <p:nvGrpSpPr>
              <p:cNvPr id="2127" name="Google Shape;2127;p32"/>
              <p:cNvGrpSpPr/>
              <p:nvPr/>
            </p:nvGrpSpPr>
            <p:grpSpPr>
              <a:xfrm>
                <a:off x="0" y="4608577"/>
                <a:ext cx="9145641" cy="534223"/>
                <a:chOff x="0" y="4608577"/>
                <a:chExt cx="9145641" cy="534223"/>
              </a:xfrm>
            </p:grpSpPr>
            <p:sp>
              <p:nvSpPr>
                <p:cNvPr id="2128" name="Google Shape;2128;p32"/>
                <p:cNvSpPr/>
                <p:nvPr/>
              </p:nvSpPr>
              <p:spPr>
                <a:xfrm>
                  <a:off x="0" y="4608577"/>
                  <a:ext cx="9145641" cy="534223"/>
                </a:xfrm>
                <a:custGeom>
                  <a:rect b="b" l="l" r="r" t="t"/>
                  <a:pathLst>
                    <a:path extrusionOk="0" h="719492" w="5332735">
                      <a:moveTo>
                        <a:pt x="0" y="0"/>
                      </a:moveTo>
                      <a:lnTo>
                        <a:pt x="5332736" y="0"/>
                      </a:lnTo>
                      <a:lnTo>
                        <a:pt x="5332736" y="719493"/>
                      </a:lnTo>
                      <a:lnTo>
                        <a:pt x="0" y="71949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29" name="Google Shape;2129;p32"/>
                <p:cNvGrpSpPr/>
                <p:nvPr/>
              </p:nvGrpSpPr>
              <p:grpSpPr>
                <a:xfrm>
                  <a:off x="199208" y="4805874"/>
                  <a:ext cx="8745603" cy="54742"/>
                  <a:chOff x="6211719" y="5092027"/>
                  <a:chExt cx="5100369" cy="31925"/>
                </a:xfrm>
              </p:grpSpPr>
              <p:sp>
                <p:nvSpPr>
                  <p:cNvPr id="2130" name="Google Shape;2130;p32"/>
                  <p:cNvSpPr/>
                  <p:nvPr/>
                </p:nvSpPr>
                <p:spPr>
                  <a:xfrm>
                    <a:off x="621171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1" name="Google Shape;2131;p32"/>
                  <p:cNvSpPr/>
                  <p:nvPr/>
                </p:nvSpPr>
                <p:spPr>
                  <a:xfrm>
                    <a:off x="6744352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2" name="Google Shape;2132;p32"/>
                  <p:cNvSpPr/>
                  <p:nvPr/>
                </p:nvSpPr>
                <p:spPr>
                  <a:xfrm>
                    <a:off x="7276986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3" name="Google Shape;2133;p32"/>
                  <p:cNvSpPr/>
                  <p:nvPr/>
                </p:nvSpPr>
                <p:spPr>
                  <a:xfrm>
                    <a:off x="780962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4" name="Google Shape;2134;p32"/>
                  <p:cNvSpPr/>
                  <p:nvPr/>
                </p:nvSpPr>
                <p:spPr>
                  <a:xfrm>
                    <a:off x="834225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5" name="Google Shape;2135;p32"/>
                  <p:cNvSpPr/>
                  <p:nvPr/>
                </p:nvSpPr>
                <p:spPr>
                  <a:xfrm>
                    <a:off x="887488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6" name="Google Shape;2136;p32"/>
                  <p:cNvSpPr/>
                  <p:nvPr/>
                </p:nvSpPr>
                <p:spPr>
                  <a:xfrm>
                    <a:off x="940744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7" name="Google Shape;2137;p32"/>
                  <p:cNvSpPr/>
                  <p:nvPr/>
                </p:nvSpPr>
                <p:spPr>
                  <a:xfrm>
                    <a:off x="994008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8" name="Google Shape;2138;p32"/>
                  <p:cNvSpPr/>
                  <p:nvPr/>
                </p:nvSpPr>
                <p:spPr>
                  <a:xfrm>
                    <a:off x="1047271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9" name="Google Shape;2139;p32"/>
                  <p:cNvSpPr/>
                  <p:nvPr/>
                </p:nvSpPr>
                <p:spPr>
                  <a:xfrm>
                    <a:off x="1100535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140" name="Google Shape;2140;p32"/>
              <p:cNvSpPr/>
              <p:nvPr/>
            </p:nvSpPr>
            <p:spPr>
              <a:xfrm>
                <a:off x="0" y="4608577"/>
                <a:ext cx="9145641" cy="84576"/>
              </a:xfrm>
              <a:custGeom>
                <a:rect b="b" l="l" r="r" t="t"/>
                <a:pathLst>
                  <a:path extrusionOk="0" h="113907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113907"/>
                    </a:lnTo>
                    <a:lnTo>
                      <a:pt x="0" y="113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1" name="Google Shape;2141;p32"/>
            <p:cNvGrpSpPr/>
            <p:nvPr/>
          </p:nvGrpSpPr>
          <p:grpSpPr>
            <a:xfrm>
              <a:off x="5521308" y="4532422"/>
              <a:ext cx="879484" cy="419394"/>
              <a:chOff x="6254310" y="4961498"/>
              <a:chExt cx="749071" cy="357205"/>
            </a:xfrm>
          </p:grpSpPr>
          <p:sp>
            <p:nvSpPr>
              <p:cNvPr id="2142" name="Google Shape;2142;p32"/>
              <p:cNvSpPr/>
              <p:nvPr/>
            </p:nvSpPr>
            <p:spPr>
              <a:xfrm>
                <a:off x="6275909" y="4961498"/>
                <a:ext cx="708346" cy="310063"/>
              </a:xfrm>
              <a:custGeom>
                <a:rect b="b" l="l" r="r" t="t"/>
                <a:pathLst>
                  <a:path extrusionOk="0" h="310063" w="708346">
                    <a:moveTo>
                      <a:pt x="681255" y="310064"/>
                    </a:moveTo>
                    <a:lnTo>
                      <a:pt x="10966" y="310064"/>
                    </a:lnTo>
                    <a:cubicBezTo>
                      <a:pt x="10966" y="310064"/>
                      <a:pt x="-13707" y="235975"/>
                      <a:pt x="10966" y="211302"/>
                    </a:cubicBezTo>
                    <a:cubicBezTo>
                      <a:pt x="35638" y="186629"/>
                      <a:pt x="150115" y="157406"/>
                      <a:pt x="156869" y="150722"/>
                    </a:cubicBezTo>
                    <a:cubicBezTo>
                      <a:pt x="163624" y="144038"/>
                      <a:pt x="253356" y="27287"/>
                      <a:pt x="269070" y="11573"/>
                    </a:cubicBezTo>
                    <a:cubicBezTo>
                      <a:pt x="284784" y="-4141"/>
                      <a:pt x="625866" y="-3572"/>
                      <a:pt x="654591" y="11573"/>
                    </a:cubicBezTo>
                    <a:cubicBezTo>
                      <a:pt x="665755" y="17475"/>
                      <a:pt x="700311" y="204689"/>
                      <a:pt x="708203" y="280272"/>
                    </a:cubicBezTo>
                    <a:cubicBezTo>
                      <a:pt x="709838" y="296270"/>
                      <a:pt x="697324" y="310064"/>
                      <a:pt x="681255" y="31006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3" name="Google Shape;2143;p32"/>
              <p:cNvSpPr/>
              <p:nvPr/>
            </p:nvSpPr>
            <p:spPr>
              <a:xfrm>
                <a:off x="6395307" y="4961498"/>
                <a:ext cx="571811" cy="167164"/>
              </a:xfrm>
              <a:custGeom>
                <a:rect b="b" l="l" r="r" t="t"/>
                <a:pathLst>
                  <a:path extrusionOk="0" h="167164" w="571811">
                    <a:moveTo>
                      <a:pt x="0" y="164658"/>
                    </a:moveTo>
                    <a:cubicBezTo>
                      <a:pt x="19909" y="158045"/>
                      <a:pt x="35125" y="153068"/>
                      <a:pt x="37471" y="150722"/>
                    </a:cubicBezTo>
                    <a:cubicBezTo>
                      <a:pt x="44226" y="143967"/>
                      <a:pt x="133958" y="27287"/>
                      <a:pt x="149672" y="11573"/>
                    </a:cubicBezTo>
                    <a:cubicBezTo>
                      <a:pt x="165386" y="-4141"/>
                      <a:pt x="506468" y="-3572"/>
                      <a:pt x="535193" y="11573"/>
                    </a:cubicBezTo>
                    <a:cubicBezTo>
                      <a:pt x="542233" y="15270"/>
                      <a:pt x="558657" y="91635"/>
                      <a:pt x="571812" y="166365"/>
                    </a:cubicBezTo>
                    <a:cubicBezTo>
                      <a:pt x="453211" y="168427"/>
                      <a:pt x="142988" y="166009"/>
                      <a:pt x="0" y="1646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44" name="Google Shape;2144;p32"/>
              <p:cNvGrpSpPr/>
              <p:nvPr/>
            </p:nvGrpSpPr>
            <p:grpSpPr>
              <a:xfrm>
                <a:off x="6457451" y="4978709"/>
                <a:ext cx="489261" cy="124694"/>
                <a:chOff x="6457451" y="4978709"/>
                <a:chExt cx="489261" cy="124694"/>
              </a:xfrm>
            </p:grpSpPr>
            <p:sp>
              <p:nvSpPr>
                <p:cNvPr id="2145" name="Google Shape;2145;p32"/>
                <p:cNvSpPr/>
                <p:nvPr/>
              </p:nvSpPr>
              <p:spPr>
                <a:xfrm>
                  <a:off x="6457451" y="4980324"/>
                  <a:ext cx="193116" cy="123008"/>
                </a:xfrm>
                <a:custGeom>
                  <a:rect b="b" l="l" r="r" t="t"/>
                  <a:pathLst>
                    <a:path extrusionOk="0" h="123008" w="193116">
                      <a:moveTo>
                        <a:pt x="162897" y="123008"/>
                      </a:moveTo>
                      <a:lnTo>
                        <a:pt x="0" y="123008"/>
                      </a:lnTo>
                      <a:cubicBezTo>
                        <a:pt x="0" y="123008"/>
                        <a:pt x="79920" y="15856"/>
                        <a:pt x="112201" y="7395"/>
                      </a:cubicBezTo>
                      <a:cubicBezTo>
                        <a:pt x="125568" y="3840"/>
                        <a:pt x="155858" y="1493"/>
                        <a:pt x="193116" y="0"/>
                      </a:cubicBezTo>
                      <a:lnTo>
                        <a:pt x="162897" y="12300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2"/>
                <p:cNvSpPr/>
                <p:nvPr/>
              </p:nvSpPr>
              <p:spPr>
                <a:xfrm>
                  <a:off x="6645946" y="4978709"/>
                  <a:ext cx="149529" cy="124694"/>
                </a:xfrm>
                <a:custGeom>
                  <a:rect b="b" l="l" r="r" t="t"/>
                  <a:pathLst>
                    <a:path extrusionOk="0" h="124694" w="149529">
                      <a:moveTo>
                        <a:pt x="0" y="124624"/>
                      </a:moveTo>
                      <a:cubicBezTo>
                        <a:pt x="3768" y="99595"/>
                        <a:pt x="15358" y="24084"/>
                        <a:pt x="19980" y="1117"/>
                      </a:cubicBezTo>
                      <a:cubicBezTo>
                        <a:pt x="58518" y="-20"/>
                        <a:pt x="102602" y="-305"/>
                        <a:pt x="142846" y="335"/>
                      </a:cubicBezTo>
                      <a:lnTo>
                        <a:pt x="149530" y="124695"/>
                      </a:lnTo>
                      <a:lnTo>
                        <a:pt x="0" y="1246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2"/>
                <p:cNvSpPr/>
                <p:nvPr/>
              </p:nvSpPr>
              <p:spPr>
                <a:xfrm>
                  <a:off x="6810052" y="4979328"/>
                  <a:ext cx="136660" cy="123932"/>
                </a:xfrm>
                <a:custGeom>
                  <a:rect b="b" l="l" r="r" t="t"/>
                  <a:pathLst>
                    <a:path extrusionOk="0" h="123932" w="136660">
                      <a:moveTo>
                        <a:pt x="71" y="0"/>
                      </a:moveTo>
                      <a:cubicBezTo>
                        <a:pt x="54892" y="1280"/>
                        <a:pt x="98336" y="4124"/>
                        <a:pt x="103028" y="8319"/>
                      </a:cubicBezTo>
                      <a:cubicBezTo>
                        <a:pt x="115400" y="19269"/>
                        <a:pt x="136660" y="123933"/>
                        <a:pt x="136660" y="123933"/>
                      </a:cubicBezTo>
                      <a:lnTo>
                        <a:pt x="7110" y="123933"/>
                      </a:lnTo>
                      <a:cubicBezTo>
                        <a:pt x="6613" y="97483"/>
                        <a:pt x="4906" y="3356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48" name="Google Shape;2148;p32"/>
              <p:cNvGrpSpPr/>
              <p:nvPr/>
            </p:nvGrpSpPr>
            <p:grpSpPr>
              <a:xfrm>
                <a:off x="6374616" y="5204654"/>
                <a:ext cx="114049" cy="114049"/>
                <a:chOff x="6374616" y="5204654"/>
                <a:chExt cx="114049" cy="114049"/>
              </a:xfrm>
            </p:grpSpPr>
            <p:sp>
              <p:nvSpPr>
                <p:cNvPr id="2149" name="Google Shape;2149;p32"/>
                <p:cNvSpPr/>
                <p:nvPr/>
              </p:nvSpPr>
              <p:spPr>
                <a:xfrm>
                  <a:off x="6374616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2"/>
                <p:cNvSpPr/>
                <p:nvPr/>
              </p:nvSpPr>
              <p:spPr>
                <a:xfrm>
                  <a:off x="6399075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51" name="Google Shape;2151;p32"/>
              <p:cNvGrpSpPr/>
              <p:nvPr/>
            </p:nvGrpSpPr>
            <p:grpSpPr>
              <a:xfrm>
                <a:off x="6789361" y="5204654"/>
                <a:ext cx="114049" cy="114049"/>
                <a:chOff x="6789361" y="5204654"/>
                <a:chExt cx="114049" cy="114049"/>
              </a:xfrm>
            </p:grpSpPr>
            <p:sp>
              <p:nvSpPr>
                <p:cNvPr id="2152" name="Google Shape;2152;p32"/>
                <p:cNvSpPr/>
                <p:nvPr/>
              </p:nvSpPr>
              <p:spPr>
                <a:xfrm>
                  <a:off x="6789361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2"/>
                <p:cNvSpPr/>
                <p:nvPr/>
              </p:nvSpPr>
              <p:spPr>
                <a:xfrm>
                  <a:off x="6813891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54" name="Google Shape;2154;p32"/>
              <p:cNvSpPr/>
              <p:nvPr/>
            </p:nvSpPr>
            <p:spPr>
              <a:xfrm>
                <a:off x="6930216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9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32"/>
              <p:cNvSpPr/>
              <p:nvPr/>
            </p:nvSpPr>
            <p:spPr>
              <a:xfrm>
                <a:off x="6254310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8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32"/>
              <p:cNvSpPr/>
              <p:nvPr/>
            </p:nvSpPr>
            <p:spPr>
              <a:xfrm>
                <a:off x="6962355" y="5157157"/>
                <a:ext cx="28938" cy="40244"/>
              </a:xfrm>
              <a:custGeom>
                <a:rect b="b" l="l" r="r" t="t"/>
                <a:pathLst>
                  <a:path extrusionOk="0" h="40244" w="28938">
                    <a:moveTo>
                      <a:pt x="22753" y="0"/>
                    </a:moveTo>
                    <a:cubicBezTo>
                      <a:pt x="26169" y="0"/>
                      <a:pt x="28939" y="2770"/>
                      <a:pt x="28939" y="6186"/>
                    </a:cubicBezTo>
                    <a:lnTo>
                      <a:pt x="28939" y="34058"/>
                    </a:lnTo>
                    <a:cubicBezTo>
                      <a:pt x="28939" y="37475"/>
                      <a:pt x="26169" y="40244"/>
                      <a:pt x="22753" y="40244"/>
                    </a:cubicBezTo>
                    <a:lnTo>
                      <a:pt x="6186" y="40244"/>
                    </a:lnTo>
                    <a:cubicBezTo>
                      <a:pt x="2770" y="40244"/>
                      <a:pt x="0" y="37475"/>
                      <a:pt x="0" y="34058"/>
                    </a:cubicBezTo>
                    <a:lnTo>
                      <a:pt x="0" y="6186"/>
                    </a:lnTo>
                    <a:cubicBezTo>
                      <a:pt x="0" y="2769"/>
                      <a:pt x="2770" y="0"/>
                      <a:pt x="6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32"/>
              <p:cNvSpPr/>
              <p:nvPr/>
            </p:nvSpPr>
            <p:spPr>
              <a:xfrm>
                <a:off x="6269170" y="5177635"/>
                <a:ext cx="47141" cy="21615"/>
              </a:xfrm>
              <a:custGeom>
                <a:rect b="b" l="l" r="r" t="t"/>
                <a:pathLst>
                  <a:path extrusionOk="0" h="21615" w="47141">
                    <a:moveTo>
                      <a:pt x="10808" y="0"/>
                    </a:moveTo>
                    <a:lnTo>
                      <a:pt x="36334" y="0"/>
                    </a:lnTo>
                    <a:cubicBezTo>
                      <a:pt x="42306" y="0"/>
                      <a:pt x="47141" y="4835"/>
                      <a:pt x="47141" y="10808"/>
                    </a:cubicBezTo>
                    <a:cubicBezTo>
                      <a:pt x="47141" y="16780"/>
                      <a:pt x="42306" y="21615"/>
                      <a:pt x="36334" y="21615"/>
                    </a:cubicBezTo>
                    <a:lnTo>
                      <a:pt x="10808" y="21615"/>
                    </a:lnTo>
                    <a:cubicBezTo>
                      <a:pt x="4835" y="21615"/>
                      <a:pt x="0" y="16780"/>
                      <a:pt x="0" y="10808"/>
                    </a:cubicBezTo>
                    <a:cubicBezTo>
                      <a:pt x="0" y="4835"/>
                      <a:pt x="4835" y="0"/>
                      <a:pt x="108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8" name="Google Shape;2158;p32"/>
            <p:cNvGrpSpPr/>
            <p:nvPr/>
          </p:nvGrpSpPr>
          <p:grpSpPr>
            <a:xfrm>
              <a:off x="2868475" y="4604002"/>
              <a:ext cx="967350" cy="448636"/>
              <a:chOff x="7466813" y="5016553"/>
              <a:chExt cx="659317" cy="305777"/>
            </a:xfrm>
          </p:grpSpPr>
          <p:sp>
            <p:nvSpPr>
              <p:cNvPr id="2159" name="Google Shape;2159;p32"/>
              <p:cNvSpPr/>
              <p:nvPr/>
            </p:nvSpPr>
            <p:spPr>
              <a:xfrm>
                <a:off x="7469242" y="5016553"/>
                <a:ext cx="652717" cy="221875"/>
              </a:xfrm>
              <a:custGeom>
                <a:rect b="b" l="l" r="r" t="t"/>
                <a:pathLst>
                  <a:path extrusionOk="0" h="221875" w="652717">
                    <a:moveTo>
                      <a:pt x="29728" y="150203"/>
                    </a:moveTo>
                    <a:cubicBezTo>
                      <a:pt x="67911" y="125459"/>
                      <a:pt x="146906" y="113372"/>
                      <a:pt x="167882" y="110457"/>
                    </a:cubicBezTo>
                    <a:cubicBezTo>
                      <a:pt x="171295" y="109959"/>
                      <a:pt x="174352" y="108537"/>
                      <a:pt x="176769" y="106119"/>
                    </a:cubicBezTo>
                    <a:cubicBezTo>
                      <a:pt x="192626" y="90619"/>
                      <a:pt x="256690" y="30466"/>
                      <a:pt x="309875" y="14681"/>
                    </a:cubicBezTo>
                    <a:cubicBezTo>
                      <a:pt x="371095" y="-3593"/>
                      <a:pt x="505337" y="-6153"/>
                      <a:pt x="539253" y="14681"/>
                    </a:cubicBezTo>
                    <a:cubicBezTo>
                      <a:pt x="559518" y="27195"/>
                      <a:pt x="585399" y="49877"/>
                      <a:pt x="604313" y="66159"/>
                    </a:cubicBezTo>
                    <a:cubicBezTo>
                      <a:pt x="604313" y="66159"/>
                      <a:pt x="643206" y="98156"/>
                      <a:pt x="649321" y="129512"/>
                    </a:cubicBezTo>
                    <a:cubicBezTo>
                      <a:pt x="655436" y="160940"/>
                      <a:pt x="653232" y="197985"/>
                      <a:pt x="643206" y="208010"/>
                    </a:cubicBezTo>
                    <a:cubicBezTo>
                      <a:pt x="633181" y="218036"/>
                      <a:pt x="613556" y="221875"/>
                      <a:pt x="613556" y="221875"/>
                    </a:cubicBezTo>
                    <a:lnTo>
                      <a:pt x="16219" y="221875"/>
                    </a:lnTo>
                    <a:cubicBezTo>
                      <a:pt x="8042" y="221875"/>
                      <a:pt x="1216" y="215689"/>
                      <a:pt x="363" y="207512"/>
                    </a:cubicBezTo>
                    <a:cubicBezTo>
                      <a:pt x="-1273" y="192439"/>
                      <a:pt x="1643" y="168406"/>
                      <a:pt x="29799" y="1502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60" name="Google Shape;2160;p32"/>
              <p:cNvGrpSpPr/>
              <p:nvPr/>
            </p:nvGrpSpPr>
            <p:grpSpPr>
              <a:xfrm>
                <a:off x="7658667" y="5030727"/>
                <a:ext cx="387827" cy="96780"/>
                <a:chOff x="7658667" y="5030727"/>
                <a:chExt cx="387827" cy="96780"/>
              </a:xfrm>
            </p:grpSpPr>
            <p:sp>
              <p:nvSpPr>
                <p:cNvPr id="2161" name="Google Shape;2161;p32"/>
                <p:cNvSpPr/>
                <p:nvPr/>
              </p:nvSpPr>
              <p:spPr>
                <a:xfrm>
                  <a:off x="7658667" y="5031447"/>
                  <a:ext cx="215442" cy="96060"/>
                </a:xfrm>
                <a:custGeom>
                  <a:rect b="b" l="l" r="r" t="t"/>
                  <a:pathLst>
                    <a:path extrusionOk="0" h="96060" w="215442">
                      <a:moveTo>
                        <a:pt x="203782" y="84968"/>
                      </a:moveTo>
                      <a:lnTo>
                        <a:pt x="0" y="96060"/>
                      </a:lnTo>
                      <a:cubicBezTo>
                        <a:pt x="0" y="96060"/>
                        <a:pt x="73521" y="33774"/>
                        <a:pt x="115187" y="15500"/>
                      </a:cubicBezTo>
                      <a:cubicBezTo>
                        <a:pt x="136163" y="6328"/>
                        <a:pt x="175696" y="1564"/>
                        <a:pt x="215443" y="0"/>
                      </a:cubicBezTo>
                      <a:lnTo>
                        <a:pt x="203782" y="8496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2"/>
                <p:cNvSpPr/>
                <p:nvPr/>
              </p:nvSpPr>
              <p:spPr>
                <a:xfrm>
                  <a:off x="7891175" y="5030727"/>
                  <a:ext cx="155319" cy="84053"/>
                </a:xfrm>
                <a:custGeom>
                  <a:rect b="b" l="l" r="r" t="t"/>
                  <a:pathLst>
                    <a:path extrusionOk="0" h="84053" w="155319">
                      <a:moveTo>
                        <a:pt x="0" y="152"/>
                      </a:moveTo>
                      <a:cubicBezTo>
                        <a:pt x="33347" y="-488"/>
                        <a:pt x="64988" y="934"/>
                        <a:pt x="83831" y="3707"/>
                      </a:cubicBezTo>
                      <a:cubicBezTo>
                        <a:pt x="109001" y="7404"/>
                        <a:pt x="133958" y="29802"/>
                        <a:pt x="150952" y="48431"/>
                      </a:cubicBezTo>
                      <a:cubicBezTo>
                        <a:pt x="160480" y="58883"/>
                        <a:pt x="153441" y="75734"/>
                        <a:pt x="139291" y="76517"/>
                      </a:cubicBezTo>
                      <a:lnTo>
                        <a:pt x="0" y="84054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63" name="Google Shape;2163;p32"/>
              <p:cNvSpPr/>
              <p:nvPr/>
            </p:nvSpPr>
            <p:spPr>
              <a:xfrm>
                <a:off x="7466813" y="5174127"/>
                <a:ext cx="63370" cy="41670"/>
              </a:xfrm>
              <a:custGeom>
                <a:rect b="b" l="l" r="r" t="t"/>
                <a:pathLst>
                  <a:path extrusionOk="0" h="41670" w="63370">
                    <a:moveTo>
                      <a:pt x="19571" y="2655"/>
                    </a:moveTo>
                    <a:cubicBezTo>
                      <a:pt x="19571" y="2655"/>
                      <a:pt x="63371" y="-3318"/>
                      <a:pt x="63371" y="2655"/>
                    </a:cubicBezTo>
                    <a:cubicBezTo>
                      <a:pt x="63371" y="8627"/>
                      <a:pt x="45382" y="33655"/>
                      <a:pt x="33863" y="37495"/>
                    </a:cubicBezTo>
                    <a:cubicBezTo>
                      <a:pt x="22273" y="41335"/>
                      <a:pt x="5564" y="43254"/>
                      <a:pt x="2365" y="40055"/>
                    </a:cubicBezTo>
                    <a:cubicBezTo>
                      <a:pt x="-835" y="36855"/>
                      <a:pt x="-4675" y="19221"/>
                      <a:pt x="19571" y="26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4" name="Google Shape;2164;p32"/>
              <p:cNvSpPr/>
              <p:nvPr/>
            </p:nvSpPr>
            <p:spPr>
              <a:xfrm>
                <a:off x="8103054" y="5144572"/>
                <a:ext cx="23076" cy="59157"/>
              </a:xfrm>
              <a:custGeom>
                <a:rect b="b" l="l" r="r" t="t"/>
                <a:pathLst>
                  <a:path extrusionOk="0" h="59157" w="23076">
                    <a:moveTo>
                      <a:pt x="17926" y="0"/>
                    </a:moveTo>
                    <a:cubicBezTo>
                      <a:pt x="17926" y="0"/>
                      <a:pt x="1643" y="853"/>
                      <a:pt x="1643" y="8888"/>
                    </a:cubicBezTo>
                    <a:cubicBezTo>
                      <a:pt x="1643" y="16922"/>
                      <a:pt x="-2054" y="49417"/>
                      <a:pt x="1643" y="53114"/>
                    </a:cubicBezTo>
                    <a:cubicBezTo>
                      <a:pt x="5341" y="56811"/>
                      <a:pt x="17926" y="59158"/>
                      <a:pt x="17926" y="59158"/>
                    </a:cubicBezTo>
                    <a:cubicBezTo>
                      <a:pt x="17926" y="59158"/>
                      <a:pt x="29516" y="27943"/>
                      <a:pt x="17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5" name="Google Shape;2165;p32"/>
              <p:cNvSpPr/>
              <p:nvPr/>
            </p:nvSpPr>
            <p:spPr>
              <a:xfrm rot="-798371">
                <a:off x="7904803" y="5179083"/>
                <a:ext cx="118662" cy="118662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1"/>
                      <a:pt x="26581" y="0"/>
                      <a:pt x="59371" y="0"/>
                    </a:cubicBezTo>
                    <a:cubicBezTo>
                      <a:pt x="92161" y="0"/>
                      <a:pt x="118742" y="26581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6" name="Google Shape;2166;p32"/>
              <p:cNvSpPr/>
              <p:nvPr/>
            </p:nvSpPr>
            <p:spPr>
              <a:xfrm>
                <a:off x="7930424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7" name="Google Shape;2167;p32"/>
              <p:cNvSpPr/>
              <p:nvPr/>
            </p:nvSpPr>
            <p:spPr>
              <a:xfrm rot="-2700000">
                <a:off x="7554797" y="5178916"/>
                <a:ext cx="118808" cy="118808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2"/>
                      <a:pt x="26581" y="0"/>
                      <a:pt x="59371" y="0"/>
                    </a:cubicBezTo>
                    <a:cubicBezTo>
                      <a:pt x="92161" y="0"/>
                      <a:pt x="118742" y="26582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8" name="Google Shape;2168;p32"/>
              <p:cNvSpPr/>
              <p:nvPr/>
            </p:nvSpPr>
            <p:spPr>
              <a:xfrm>
                <a:off x="7580312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69" name="Google Shape;2169;p32"/>
            <p:cNvSpPr/>
            <p:nvPr/>
          </p:nvSpPr>
          <p:spPr>
            <a:xfrm>
              <a:off x="-565575" y="-2148176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0" name="Google Shape;2170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171" name="Google Shape;2171;p32"/>
          <p:cNvSpPr txBox="1"/>
          <p:nvPr>
            <p:ph idx="1" type="subTitle"/>
          </p:nvPr>
        </p:nvSpPr>
        <p:spPr>
          <a:xfrm>
            <a:off x="1101002" y="1755648"/>
            <a:ext cx="19860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2" name="Google Shape;2172;p32"/>
          <p:cNvSpPr txBox="1"/>
          <p:nvPr>
            <p:ph idx="2" type="subTitle"/>
          </p:nvPr>
        </p:nvSpPr>
        <p:spPr>
          <a:xfrm>
            <a:off x="3579002" y="1755648"/>
            <a:ext cx="19860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3" name="Google Shape;2173;p32"/>
          <p:cNvSpPr txBox="1"/>
          <p:nvPr>
            <p:ph idx="3" type="subTitle"/>
          </p:nvPr>
        </p:nvSpPr>
        <p:spPr>
          <a:xfrm>
            <a:off x="1101002" y="3218688"/>
            <a:ext cx="19860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4" name="Google Shape;2174;p32"/>
          <p:cNvSpPr txBox="1"/>
          <p:nvPr>
            <p:ph idx="4" type="subTitle"/>
          </p:nvPr>
        </p:nvSpPr>
        <p:spPr>
          <a:xfrm>
            <a:off x="3579000" y="3218688"/>
            <a:ext cx="19860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5" name="Google Shape;2175;p32"/>
          <p:cNvSpPr txBox="1"/>
          <p:nvPr>
            <p:ph idx="5" type="subTitle"/>
          </p:nvPr>
        </p:nvSpPr>
        <p:spPr>
          <a:xfrm>
            <a:off x="6056998" y="1755648"/>
            <a:ext cx="19860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6" name="Google Shape;2176;p32"/>
          <p:cNvSpPr txBox="1"/>
          <p:nvPr>
            <p:ph idx="6" type="subTitle"/>
          </p:nvPr>
        </p:nvSpPr>
        <p:spPr>
          <a:xfrm>
            <a:off x="6056998" y="3218688"/>
            <a:ext cx="19860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7" name="Google Shape;2177;p32"/>
          <p:cNvSpPr txBox="1"/>
          <p:nvPr>
            <p:ph idx="7" type="subTitle"/>
          </p:nvPr>
        </p:nvSpPr>
        <p:spPr>
          <a:xfrm>
            <a:off x="1101002" y="1307592"/>
            <a:ext cx="19860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  <p:sp>
        <p:nvSpPr>
          <p:cNvPr id="2178" name="Google Shape;2178;p32"/>
          <p:cNvSpPr txBox="1"/>
          <p:nvPr>
            <p:ph idx="8" type="subTitle"/>
          </p:nvPr>
        </p:nvSpPr>
        <p:spPr>
          <a:xfrm>
            <a:off x="3579002" y="1307592"/>
            <a:ext cx="19860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  <p:sp>
        <p:nvSpPr>
          <p:cNvPr id="2179" name="Google Shape;2179;p32"/>
          <p:cNvSpPr txBox="1"/>
          <p:nvPr>
            <p:ph idx="9" type="subTitle"/>
          </p:nvPr>
        </p:nvSpPr>
        <p:spPr>
          <a:xfrm>
            <a:off x="6056998" y="1307592"/>
            <a:ext cx="19860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  <p:sp>
        <p:nvSpPr>
          <p:cNvPr id="2180" name="Google Shape;2180;p32"/>
          <p:cNvSpPr txBox="1"/>
          <p:nvPr>
            <p:ph idx="13" type="subTitle"/>
          </p:nvPr>
        </p:nvSpPr>
        <p:spPr>
          <a:xfrm>
            <a:off x="1101002" y="2770632"/>
            <a:ext cx="19860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  <p:sp>
        <p:nvSpPr>
          <p:cNvPr id="2181" name="Google Shape;2181;p32"/>
          <p:cNvSpPr txBox="1"/>
          <p:nvPr>
            <p:ph idx="14" type="subTitle"/>
          </p:nvPr>
        </p:nvSpPr>
        <p:spPr>
          <a:xfrm>
            <a:off x="3579002" y="2770632"/>
            <a:ext cx="19860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  <p:sp>
        <p:nvSpPr>
          <p:cNvPr id="2182" name="Google Shape;2182;p32"/>
          <p:cNvSpPr txBox="1"/>
          <p:nvPr>
            <p:ph idx="15" type="subTitle"/>
          </p:nvPr>
        </p:nvSpPr>
        <p:spPr>
          <a:xfrm>
            <a:off x="6056998" y="2770632"/>
            <a:ext cx="19860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Extreme"/>
              <a:buNone/>
              <a:defRPr b="1" sz="20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ine columns">
  <p:cSld name="CUSTOM_7_1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4" name="Google Shape;2184;p33"/>
          <p:cNvGrpSpPr/>
          <p:nvPr/>
        </p:nvGrpSpPr>
        <p:grpSpPr>
          <a:xfrm>
            <a:off x="-3130173" y="-2148176"/>
            <a:ext cx="15404346" cy="7290975"/>
            <a:chOff x="-3130173" y="-2148176"/>
            <a:chExt cx="15404346" cy="7290975"/>
          </a:xfrm>
        </p:grpSpPr>
        <p:sp>
          <p:nvSpPr>
            <p:cNvPr id="2185" name="Google Shape;2185;p33"/>
            <p:cNvSpPr/>
            <p:nvPr/>
          </p:nvSpPr>
          <p:spPr>
            <a:xfrm flipH="1">
              <a:off x="-3130173" y="36442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6" name="Google Shape;2186;p33"/>
            <p:cNvSpPr/>
            <p:nvPr/>
          </p:nvSpPr>
          <p:spPr>
            <a:xfrm>
              <a:off x="8195052" y="34918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p33"/>
            <p:cNvGrpSpPr/>
            <p:nvPr/>
          </p:nvGrpSpPr>
          <p:grpSpPr>
            <a:xfrm>
              <a:off x="0" y="4608577"/>
              <a:ext cx="9145641" cy="534223"/>
              <a:chOff x="0" y="4608577"/>
              <a:chExt cx="9145641" cy="534223"/>
            </a:xfrm>
          </p:grpSpPr>
          <p:grpSp>
            <p:nvGrpSpPr>
              <p:cNvPr id="2188" name="Google Shape;2188;p33"/>
              <p:cNvGrpSpPr/>
              <p:nvPr/>
            </p:nvGrpSpPr>
            <p:grpSpPr>
              <a:xfrm>
                <a:off x="0" y="4608577"/>
                <a:ext cx="9145641" cy="534223"/>
                <a:chOff x="0" y="4608577"/>
                <a:chExt cx="9145641" cy="534223"/>
              </a:xfrm>
            </p:grpSpPr>
            <p:sp>
              <p:nvSpPr>
                <p:cNvPr id="2189" name="Google Shape;2189;p33"/>
                <p:cNvSpPr/>
                <p:nvPr/>
              </p:nvSpPr>
              <p:spPr>
                <a:xfrm>
                  <a:off x="0" y="4608577"/>
                  <a:ext cx="9145641" cy="534223"/>
                </a:xfrm>
                <a:custGeom>
                  <a:rect b="b" l="l" r="r" t="t"/>
                  <a:pathLst>
                    <a:path extrusionOk="0" h="719492" w="5332735">
                      <a:moveTo>
                        <a:pt x="0" y="0"/>
                      </a:moveTo>
                      <a:lnTo>
                        <a:pt x="5332736" y="0"/>
                      </a:lnTo>
                      <a:lnTo>
                        <a:pt x="5332736" y="719493"/>
                      </a:lnTo>
                      <a:lnTo>
                        <a:pt x="0" y="71949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90" name="Google Shape;2190;p33"/>
                <p:cNvGrpSpPr/>
                <p:nvPr/>
              </p:nvGrpSpPr>
              <p:grpSpPr>
                <a:xfrm>
                  <a:off x="199208" y="4805874"/>
                  <a:ext cx="8745603" cy="54742"/>
                  <a:chOff x="6211719" y="5092027"/>
                  <a:chExt cx="5100369" cy="31925"/>
                </a:xfrm>
              </p:grpSpPr>
              <p:sp>
                <p:nvSpPr>
                  <p:cNvPr id="2191" name="Google Shape;2191;p33"/>
                  <p:cNvSpPr/>
                  <p:nvPr/>
                </p:nvSpPr>
                <p:spPr>
                  <a:xfrm>
                    <a:off x="621171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2" name="Google Shape;2192;p33"/>
                  <p:cNvSpPr/>
                  <p:nvPr/>
                </p:nvSpPr>
                <p:spPr>
                  <a:xfrm>
                    <a:off x="6744352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3" name="Google Shape;2193;p33"/>
                  <p:cNvSpPr/>
                  <p:nvPr/>
                </p:nvSpPr>
                <p:spPr>
                  <a:xfrm>
                    <a:off x="7276986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4" name="Google Shape;2194;p33"/>
                  <p:cNvSpPr/>
                  <p:nvPr/>
                </p:nvSpPr>
                <p:spPr>
                  <a:xfrm>
                    <a:off x="780962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5" name="Google Shape;2195;p33"/>
                  <p:cNvSpPr/>
                  <p:nvPr/>
                </p:nvSpPr>
                <p:spPr>
                  <a:xfrm>
                    <a:off x="834225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6" name="Google Shape;2196;p33"/>
                  <p:cNvSpPr/>
                  <p:nvPr/>
                </p:nvSpPr>
                <p:spPr>
                  <a:xfrm>
                    <a:off x="887488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7" name="Google Shape;2197;p33"/>
                  <p:cNvSpPr/>
                  <p:nvPr/>
                </p:nvSpPr>
                <p:spPr>
                  <a:xfrm>
                    <a:off x="940744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8" name="Google Shape;2198;p33"/>
                  <p:cNvSpPr/>
                  <p:nvPr/>
                </p:nvSpPr>
                <p:spPr>
                  <a:xfrm>
                    <a:off x="994008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9" name="Google Shape;2199;p33"/>
                  <p:cNvSpPr/>
                  <p:nvPr/>
                </p:nvSpPr>
                <p:spPr>
                  <a:xfrm>
                    <a:off x="1047271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00" name="Google Shape;2200;p33"/>
                  <p:cNvSpPr/>
                  <p:nvPr/>
                </p:nvSpPr>
                <p:spPr>
                  <a:xfrm>
                    <a:off x="1100535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201" name="Google Shape;2201;p33"/>
              <p:cNvSpPr/>
              <p:nvPr/>
            </p:nvSpPr>
            <p:spPr>
              <a:xfrm>
                <a:off x="0" y="4608577"/>
                <a:ext cx="9145641" cy="84576"/>
              </a:xfrm>
              <a:custGeom>
                <a:rect b="b" l="l" r="r" t="t"/>
                <a:pathLst>
                  <a:path extrusionOk="0" h="113907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113907"/>
                    </a:lnTo>
                    <a:lnTo>
                      <a:pt x="0" y="113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2" name="Google Shape;2202;p33"/>
            <p:cNvGrpSpPr/>
            <p:nvPr/>
          </p:nvGrpSpPr>
          <p:grpSpPr>
            <a:xfrm>
              <a:off x="5368908" y="4532422"/>
              <a:ext cx="879484" cy="419394"/>
              <a:chOff x="6254310" y="4961498"/>
              <a:chExt cx="749071" cy="357205"/>
            </a:xfrm>
          </p:grpSpPr>
          <p:sp>
            <p:nvSpPr>
              <p:cNvPr id="2203" name="Google Shape;2203;p33"/>
              <p:cNvSpPr/>
              <p:nvPr/>
            </p:nvSpPr>
            <p:spPr>
              <a:xfrm>
                <a:off x="6275909" y="4961498"/>
                <a:ext cx="708346" cy="310063"/>
              </a:xfrm>
              <a:custGeom>
                <a:rect b="b" l="l" r="r" t="t"/>
                <a:pathLst>
                  <a:path extrusionOk="0" h="310063" w="708346">
                    <a:moveTo>
                      <a:pt x="681255" y="310064"/>
                    </a:moveTo>
                    <a:lnTo>
                      <a:pt x="10966" y="310064"/>
                    </a:lnTo>
                    <a:cubicBezTo>
                      <a:pt x="10966" y="310064"/>
                      <a:pt x="-13707" y="235975"/>
                      <a:pt x="10966" y="211302"/>
                    </a:cubicBezTo>
                    <a:cubicBezTo>
                      <a:pt x="35638" y="186629"/>
                      <a:pt x="150115" y="157406"/>
                      <a:pt x="156869" y="150722"/>
                    </a:cubicBezTo>
                    <a:cubicBezTo>
                      <a:pt x="163624" y="144038"/>
                      <a:pt x="253356" y="27287"/>
                      <a:pt x="269070" y="11573"/>
                    </a:cubicBezTo>
                    <a:cubicBezTo>
                      <a:pt x="284784" y="-4141"/>
                      <a:pt x="625866" y="-3572"/>
                      <a:pt x="654591" y="11573"/>
                    </a:cubicBezTo>
                    <a:cubicBezTo>
                      <a:pt x="665755" y="17475"/>
                      <a:pt x="700311" y="204689"/>
                      <a:pt x="708203" y="280272"/>
                    </a:cubicBezTo>
                    <a:cubicBezTo>
                      <a:pt x="709838" y="296270"/>
                      <a:pt x="697324" y="310064"/>
                      <a:pt x="681255" y="31006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4" name="Google Shape;2204;p33"/>
              <p:cNvSpPr/>
              <p:nvPr/>
            </p:nvSpPr>
            <p:spPr>
              <a:xfrm>
                <a:off x="6395307" y="4961498"/>
                <a:ext cx="571811" cy="167164"/>
              </a:xfrm>
              <a:custGeom>
                <a:rect b="b" l="l" r="r" t="t"/>
                <a:pathLst>
                  <a:path extrusionOk="0" h="167164" w="571811">
                    <a:moveTo>
                      <a:pt x="0" y="164658"/>
                    </a:moveTo>
                    <a:cubicBezTo>
                      <a:pt x="19909" y="158045"/>
                      <a:pt x="35125" y="153068"/>
                      <a:pt x="37471" y="150722"/>
                    </a:cubicBezTo>
                    <a:cubicBezTo>
                      <a:pt x="44226" y="143967"/>
                      <a:pt x="133958" y="27287"/>
                      <a:pt x="149672" y="11573"/>
                    </a:cubicBezTo>
                    <a:cubicBezTo>
                      <a:pt x="165386" y="-4141"/>
                      <a:pt x="506468" y="-3572"/>
                      <a:pt x="535193" y="11573"/>
                    </a:cubicBezTo>
                    <a:cubicBezTo>
                      <a:pt x="542233" y="15270"/>
                      <a:pt x="558657" y="91635"/>
                      <a:pt x="571812" y="166365"/>
                    </a:cubicBezTo>
                    <a:cubicBezTo>
                      <a:pt x="453211" y="168427"/>
                      <a:pt x="142988" y="166009"/>
                      <a:pt x="0" y="1646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05" name="Google Shape;2205;p33"/>
              <p:cNvGrpSpPr/>
              <p:nvPr/>
            </p:nvGrpSpPr>
            <p:grpSpPr>
              <a:xfrm>
                <a:off x="6457451" y="4978709"/>
                <a:ext cx="489261" cy="124694"/>
                <a:chOff x="6457451" y="4978709"/>
                <a:chExt cx="489261" cy="124694"/>
              </a:xfrm>
            </p:grpSpPr>
            <p:sp>
              <p:nvSpPr>
                <p:cNvPr id="2206" name="Google Shape;2206;p33"/>
                <p:cNvSpPr/>
                <p:nvPr/>
              </p:nvSpPr>
              <p:spPr>
                <a:xfrm>
                  <a:off x="6457451" y="4980324"/>
                  <a:ext cx="193116" cy="123008"/>
                </a:xfrm>
                <a:custGeom>
                  <a:rect b="b" l="l" r="r" t="t"/>
                  <a:pathLst>
                    <a:path extrusionOk="0" h="123008" w="193116">
                      <a:moveTo>
                        <a:pt x="162897" y="123008"/>
                      </a:moveTo>
                      <a:lnTo>
                        <a:pt x="0" y="123008"/>
                      </a:lnTo>
                      <a:cubicBezTo>
                        <a:pt x="0" y="123008"/>
                        <a:pt x="79920" y="15856"/>
                        <a:pt x="112201" y="7395"/>
                      </a:cubicBezTo>
                      <a:cubicBezTo>
                        <a:pt x="125568" y="3840"/>
                        <a:pt x="155858" y="1493"/>
                        <a:pt x="193116" y="0"/>
                      </a:cubicBezTo>
                      <a:lnTo>
                        <a:pt x="162897" y="12300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7" name="Google Shape;2207;p33"/>
                <p:cNvSpPr/>
                <p:nvPr/>
              </p:nvSpPr>
              <p:spPr>
                <a:xfrm>
                  <a:off x="6645946" y="4978709"/>
                  <a:ext cx="149529" cy="124694"/>
                </a:xfrm>
                <a:custGeom>
                  <a:rect b="b" l="l" r="r" t="t"/>
                  <a:pathLst>
                    <a:path extrusionOk="0" h="124694" w="149529">
                      <a:moveTo>
                        <a:pt x="0" y="124624"/>
                      </a:moveTo>
                      <a:cubicBezTo>
                        <a:pt x="3768" y="99595"/>
                        <a:pt x="15358" y="24084"/>
                        <a:pt x="19980" y="1117"/>
                      </a:cubicBezTo>
                      <a:cubicBezTo>
                        <a:pt x="58518" y="-20"/>
                        <a:pt x="102602" y="-305"/>
                        <a:pt x="142846" y="335"/>
                      </a:cubicBezTo>
                      <a:lnTo>
                        <a:pt x="149530" y="124695"/>
                      </a:lnTo>
                      <a:lnTo>
                        <a:pt x="0" y="1246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8" name="Google Shape;2208;p33"/>
                <p:cNvSpPr/>
                <p:nvPr/>
              </p:nvSpPr>
              <p:spPr>
                <a:xfrm>
                  <a:off x="6810052" y="4979328"/>
                  <a:ext cx="136660" cy="123932"/>
                </a:xfrm>
                <a:custGeom>
                  <a:rect b="b" l="l" r="r" t="t"/>
                  <a:pathLst>
                    <a:path extrusionOk="0" h="123932" w="136660">
                      <a:moveTo>
                        <a:pt x="71" y="0"/>
                      </a:moveTo>
                      <a:cubicBezTo>
                        <a:pt x="54892" y="1280"/>
                        <a:pt x="98336" y="4124"/>
                        <a:pt x="103028" y="8319"/>
                      </a:cubicBezTo>
                      <a:cubicBezTo>
                        <a:pt x="115400" y="19269"/>
                        <a:pt x="136660" y="123933"/>
                        <a:pt x="136660" y="123933"/>
                      </a:cubicBezTo>
                      <a:lnTo>
                        <a:pt x="7110" y="123933"/>
                      </a:lnTo>
                      <a:cubicBezTo>
                        <a:pt x="6613" y="97483"/>
                        <a:pt x="4906" y="3356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9" name="Google Shape;2209;p33"/>
              <p:cNvGrpSpPr/>
              <p:nvPr/>
            </p:nvGrpSpPr>
            <p:grpSpPr>
              <a:xfrm>
                <a:off x="6374616" y="5204654"/>
                <a:ext cx="114049" cy="114049"/>
                <a:chOff x="6374616" y="5204654"/>
                <a:chExt cx="114049" cy="114049"/>
              </a:xfrm>
            </p:grpSpPr>
            <p:sp>
              <p:nvSpPr>
                <p:cNvPr id="2210" name="Google Shape;2210;p33"/>
                <p:cNvSpPr/>
                <p:nvPr/>
              </p:nvSpPr>
              <p:spPr>
                <a:xfrm>
                  <a:off x="6374616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1" name="Google Shape;2211;p33"/>
                <p:cNvSpPr/>
                <p:nvPr/>
              </p:nvSpPr>
              <p:spPr>
                <a:xfrm>
                  <a:off x="6399075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12" name="Google Shape;2212;p33"/>
              <p:cNvGrpSpPr/>
              <p:nvPr/>
            </p:nvGrpSpPr>
            <p:grpSpPr>
              <a:xfrm>
                <a:off x="6789361" y="5204654"/>
                <a:ext cx="114049" cy="114049"/>
                <a:chOff x="6789361" y="5204654"/>
                <a:chExt cx="114049" cy="114049"/>
              </a:xfrm>
            </p:grpSpPr>
            <p:sp>
              <p:nvSpPr>
                <p:cNvPr id="2213" name="Google Shape;2213;p33"/>
                <p:cNvSpPr/>
                <p:nvPr/>
              </p:nvSpPr>
              <p:spPr>
                <a:xfrm>
                  <a:off x="6789361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4" name="Google Shape;2214;p33"/>
                <p:cNvSpPr/>
                <p:nvPr/>
              </p:nvSpPr>
              <p:spPr>
                <a:xfrm>
                  <a:off x="6813891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15" name="Google Shape;2215;p33"/>
              <p:cNvSpPr/>
              <p:nvPr/>
            </p:nvSpPr>
            <p:spPr>
              <a:xfrm>
                <a:off x="6930216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9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6" name="Google Shape;2216;p33"/>
              <p:cNvSpPr/>
              <p:nvPr/>
            </p:nvSpPr>
            <p:spPr>
              <a:xfrm>
                <a:off x="6254310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8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7" name="Google Shape;2217;p33"/>
              <p:cNvSpPr/>
              <p:nvPr/>
            </p:nvSpPr>
            <p:spPr>
              <a:xfrm>
                <a:off x="6962355" y="5157157"/>
                <a:ext cx="28938" cy="40244"/>
              </a:xfrm>
              <a:custGeom>
                <a:rect b="b" l="l" r="r" t="t"/>
                <a:pathLst>
                  <a:path extrusionOk="0" h="40244" w="28938">
                    <a:moveTo>
                      <a:pt x="22753" y="0"/>
                    </a:moveTo>
                    <a:cubicBezTo>
                      <a:pt x="26169" y="0"/>
                      <a:pt x="28939" y="2770"/>
                      <a:pt x="28939" y="6186"/>
                    </a:cubicBezTo>
                    <a:lnTo>
                      <a:pt x="28939" y="34058"/>
                    </a:lnTo>
                    <a:cubicBezTo>
                      <a:pt x="28939" y="37475"/>
                      <a:pt x="26169" y="40244"/>
                      <a:pt x="22753" y="40244"/>
                    </a:cubicBezTo>
                    <a:lnTo>
                      <a:pt x="6186" y="40244"/>
                    </a:lnTo>
                    <a:cubicBezTo>
                      <a:pt x="2770" y="40244"/>
                      <a:pt x="0" y="37475"/>
                      <a:pt x="0" y="34058"/>
                    </a:cubicBezTo>
                    <a:lnTo>
                      <a:pt x="0" y="6186"/>
                    </a:lnTo>
                    <a:cubicBezTo>
                      <a:pt x="0" y="2769"/>
                      <a:pt x="2770" y="0"/>
                      <a:pt x="6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8" name="Google Shape;2218;p33"/>
              <p:cNvSpPr/>
              <p:nvPr/>
            </p:nvSpPr>
            <p:spPr>
              <a:xfrm>
                <a:off x="6269170" y="5177635"/>
                <a:ext cx="47141" cy="21615"/>
              </a:xfrm>
              <a:custGeom>
                <a:rect b="b" l="l" r="r" t="t"/>
                <a:pathLst>
                  <a:path extrusionOk="0" h="21615" w="47141">
                    <a:moveTo>
                      <a:pt x="10808" y="0"/>
                    </a:moveTo>
                    <a:lnTo>
                      <a:pt x="36334" y="0"/>
                    </a:lnTo>
                    <a:cubicBezTo>
                      <a:pt x="42306" y="0"/>
                      <a:pt x="47141" y="4835"/>
                      <a:pt x="47141" y="10808"/>
                    </a:cubicBezTo>
                    <a:cubicBezTo>
                      <a:pt x="47141" y="16780"/>
                      <a:pt x="42306" y="21615"/>
                      <a:pt x="36334" y="21615"/>
                    </a:cubicBezTo>
                    <a:lnTo>
                      <a:pt x="10808" y="21615"/>
                    </a:lnTo>
                    <a:cubicBezTo>
                      <a:pt x="4835" y="21615"/>
                      <a:pt x="0" y="16780"/>
                      <a:pt x="0" y="10808"/>
                    </a:cubicBezTo>
                    <a:cubicBezTo>
                      <a:pt x="0" y="4835"/>
                      <a:pt x="4835" y="0"/>
                      <a:pt x="108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9" name="Google Shape;2219;p33"/>
            <p:cNvGrpSpPr/>
            <p:nvPr/>
          </p:nvGrpSpPr>
          <p:grpSpPr>
            <a:xfrm flipH="1">
              <a:off x="2716075" y="4604002"/>
              <a:ext cx="967350" cy="448636"/>
              <a:chOff x="7466813" y="5016553"/>
              <a:chExt cx="659317" cy="305777"/>
            </a:xfrm>
          </p:grpSpPr>
          <p:sp>
            <p:nvSpPr>
              <p:cNvPr id="2220" name="Google Shape;2220;p33"/>
              <p:cNvSpPr/>
              <p:nvPr/>
            </p:nvSpPr>
            <p:spPr>
              <a:xfrm>
                <a:off x="7469242" y="5016553"/>
                <a:ext cx="652717" cy="221875"/>
              </a:xfrm>
              <a:custGeom>
                <a:rect b="b" l="l" r="r" t="t"/>
                <a:pathLst>
                  <a:path extrusionOk="0" h="221875" w="652717">
                    <a:moveTo>
                      <a:pt x="29728" y="150203"/>
                    </a:moveTo>
                    <a:cubicBezTo>
                      <a:pt x="67911" y="125459"/>
                      <a:pt x="146906" y="113372"/>
                      <a:pt x="167882" y="110457"/>
                    </a:cubicBezTo>
                    <a:cubicBezTo>
                      <a:pt x="171295" y="109959"/>
                      <a:pt x="174352" y="108537"/>
                      <a:pt x="176769" y="106119"/>
                    </a:cubicBezTo>
                    <a:cubicBezTo>
                      <a:pt x="192626" y="90619"/>
                      <a:pt x="256690" y="30466"/>
                      <a:pt x="309875" y="14681"/>
                    </a:cubicBezTo>
                    <a:cubicBezTo>
                      <a:pt x="371095" y="-3593"/>
                      <a:pt x="505337" y="-6153"/>
                      <a:pt x="539253" y="14681"/>
                    </a:cubicBezTo>
                    <a:cubicBezTo>
                      <a:pt x="559518" y="27195"/>
                      <a:pt x="585399" y="49877"/>
                      <a:pt x="604313" y="66159"/>
                    </a:cubicBezTo>
                    <a:cubicBezTo>
                      <a:pt x="604313" y="66159"/>
                      <a:pt x="643206" y="98156"/>
                      <a:pt x="649321" y="129512"/>
                    </a:cubicBezTo>
                    <a:cubicBezTo>
                      <a:pt x="655436" y="160940"/>
                      <a:pt x="653232" y="197985"/>
                      <a:pt x="643206" y="208010"/>
                    </a:cubicBezTo>
                    <a:cubicBezTo>
                      <a:pt x="633181" y="218036"/>
                      <a:pt x="613556" y="221875"/>
                      <a:pt x="613556" y="221875"/>
                    </a:cubicBezTo>
                    <a:lnTo>
                      <a:pt x="16219" y="221875"/>
                    </a:lnTo>
                    <a:cubicBezTo>
                      <a:pt x="8042" y="221875"/>
                      <a:pt x="1216" y="215689"/>
                      <a:pt x="363" y="207512"/>
                    </a:cubicBezTo>
                    <a:cubicBezTo>
                      <a:pt x="-1273" y="192439"/>
                      <a:pt x="1643" y="168406"/>
                      <a:pt x="29799" y="1502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21" name="Google Shape;2221;p33"/>
              <p:cNvGrpSpPr/>
              <p:nvPr/>
            </p:nvGrpSpPr>
            <p:grpSpPr>
              <a:xfrm>
                <a:off x="7658667" y="5030727"/>
                <a:ext cx="387827" cy="96780"/>
                <a:chOff x="7658667" y="5030727"/>
                <a:chExt cx="387827" cy="96780"/>
              </a:xfrm>
            </p:grpSpPr>
            <p:sp>
              <p:nvSpPr>
                <p:cNvPr id="2222" name="Google Shape;2222;p33"/>
                <p:cNvSpPr/>
                <p:nvPr/>
              </p:nvSpPr>
              <p:spPr>
                <a:xfrm>
                  <a:off x="7658667" y="5031447"/>
                  <a:ext cx="215442" cy="96060"/>
                </a:xfrm>
                <a:custGeom>
                  <a:rect b="b" l="l" r="r" t="t"/>
                  <a:pathLst>
                    <a:path extrusionOk="0" h="96060" w="215442">
                      <a:moveTo>
                        <a:pt x="203782" y="84968"/>
                      </a:moveTo>
                      <a:lnTo>
                        <a:pt x="0" y="96060"/>
                      </a:lnTo>
                      <a:cubicBezTo>
                        <a:pt x="0" y="96060"/>
                        <a:pt x="73521" y="33774"/>
                        <a:pt x="115187" y="15500"/>
                      </a:cubicBezTo>
                      <a:cubicBezTo>
                        <a:pt x="136163" y="6328"/>
                        <a:pt x="175696" y="1564"/>
                        <a:pt x="215443" y="0"/>
                      </a:cubicBezTo>
                      <a:lnTo>
                        <a:pt x="203782" y="8496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3" name="Google Shape;2223;p33"/>
                <p:cNvSpPr/>
                <p:nvPr/>
              </p:nvSpPr>
              <p:spPr>
                <a:xfrm>
                  <a:off x="7891175" y="5030727"/>
                  <a:ext cx="155319" cy="84053"/>
                </a:xfrm>
                <a:custGeom>
                  <a:rect b="b" l="l" r="r" t="t"/>
                  <a:pathLst>
                    <a:path extrusionOk="0" h="84053" w="155319">
                      <a:moveTo>
                        <a:pt x="0" y="152"/>
                      </a:moveTo>
                      <a:cubicBezTo>
                        <a:pt x="33347" y="-488"/>
                        <a:pt x="64988" y="934"/>
                        <a:pt x="83831" y="3707"/>
                      </a:cubicBezTo>
                      <a:cubicBezTo>
                        <a:pt x="109001" y="7404"/>
                        <a:pt x="133958" y="29802"/>
                        <a:pt x="150952" y="48431"/>
                      </a:cubicBezTo>
                      <a:cubicBezTo>
                        <a:pt x="160480" y="58883"/>
                        <a:pt x="153441" y="75734"/>
                        <a:pt x="139291" y="76517"/>
                      </a:cubicBezTo>
                      <a:lnTo>
                        <a:pt x="0" y="84054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24" name="Google Shape;2224;p33"/>
              <p:cNvSpPr/>
              <p:nvPr/>
            </p:nvSpPr>
            <p:spPr>
              <a:xfrm>
                <a:off x="7466813" y="5174127"/>
                <a:ext cx="63370" cy="41670"/>
              </a:xfrm>
              <a:custGeom>
                <a:rect b="b" l="l" r="r" t="t"/>
                <a:pathLst>
                  <a:path extrusionOk="0" h="41670" w="63370">
                    <a:moveTo>
                      <a:pt x="19571" y="2655"/>
                    </a:moveTo>
                    <a:cubicBezTo>
                      <a:pt x="19571" y="2655"/>
                      <a:pt x="63371" y="-3318"/>
                      <a:pt x="63371" y="2655"/>
                    </a:cubicBezTo>
                    <a:cubicBezTo>
                      <a:pt x="63371" y="8627"/>
                      <a:pt x="45382" y="33655"/>
                      <a:pt x="33863" y="37495"/>
                    </a:cubicBezTo>
                    <a:cubicBezTo>
                      <a:pt x="22273" y="41335"/>
                      <a:pt x="5564" y="43254"/>
                      <a:pt x="2365" y="40055"/>
                    </a:cubicBezTo>
                    <a:cubicBezTo>
                      <a:pt x="-835" y="36855"/>
                      <a:pt x="-4675" y="19221"/>
                      <a:pt x="19571" y="26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5" name="Google Shape;2225;p33"/>
              <p:cNvSpPr/>
              <p:nvPr/>
            </p:nvSpPr>
            <p:spPr>
              <a:xfrm>
                <a:off x="8103054" y="5144572"/>
                <a:ext cx="23076" cy="59157"/>
              </a:xfrm>
              <a:custGeom>
                <a:rect b="b" l="l" r="r" t="t"/>
                <a:pathLst>
                  <a:path extrusionOk="0" h="59157" w="23076">
                    <a:moveTo>
                      <a:pt x="17926" y="0"/>
                    </a:moveTo>
                    <a:cubicBezTo>
                      <a:pt x="17926" y="0"/>
                      <a:pt x="1643" y="853"/>
                      <a:pt x="1643" y="8888"/>
                    </a:cubicBezTo>
                    <a:cubicBezTo>
                      <a:pt x="1643" y="16922"/>
                      <a:pt x="-2054" y="49417"/>
                      <a:pt x="1643" y="53114"/>
                    </a:cubicBezTo>
                    <a:cubicBezTo>
                      <a:pt x="5341" y="56811"/>
                      <a:pt x="17926" y="59158"/>
                      <a:pt x="17926" y="59158"/>
                    </a:cubicBezTo>
                    <a:cubicBezTo>
                      <a:pt x="17926" y="59158"/>
                      <a:pt x="29516" y="27943"/>
                      <a:pt x="17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6" name="Google Shape;2226;p33"/>
              <p:cNvSpPr/>
              <p:nvPr/>
            </p:nvSpPr>
            <p:spPr>
              <a:xfrm rot="-798371">
                <a:off x="7904803" y="5179083"/>
                <a:ext cx="118662" cy="118662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1"/>
                      <a:pt x="26581" y="0"/>
                      <a:pt x="59371" y="0"/>
                    </a:cubicBezTo>
                    <a:cubicBezTo>
                      <a:pt x="92161" y="0"/>
                      <a:pt x="118742" y="26581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7" name="Google Shape;2227;p33"/>
              <p:cNvSpPr/>
              <p:nvPr/>
            </p:nvSpPr>
            <p:spPr>
              <a:xfrm>
                <a:off x="7930424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8" name="Google Shape;2228;p33"/>
              <p:cNvSpPr/>
              <p:nvPr/>
            </p:nvSpPr>
            <p:spPr>
              <a:xfrm rot="-2700000">
                <a:off x="7554797" y="5178916"/>
                <a:ext cx="118808" cy="118808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2"/>
                      <a:pt x="26581" y="0"/>
                      <a:pt x="59371" y="0"/>
                    </a:cubicBezTo>
                    <a:cubicBezTo>
                      <a:pt x="92161" y="0"/>
                      <a:pt x="118742" y="26582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9" name="Google Shape;2229;p33"/>
              <p:cNvSpPr/>
              <p:nvPr/>
            </p:nvSpPr>
            <p:spPr>
              <a:xfrm>
                <a:off x="7580312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30" name="Google Shape;2230;p33"/>
            <p:cNvSpPr/>
            <p:nvPr/>
          </p:nvSpPr>
          <p:spPr>
            <a:xfrm>
              <a:off x="-565575" y="-2148176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1" name="Google Shape;2231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232" name="Google Shape;2232;p33"/>
          <p:cNvSpPr txBox="1"/>
          <p:nvPr>
            <p:ph idx="1" type="subTitle"/>
          </p:nvPr>
        </p:nvSpPr>
        <p:spPr>
          <a:xfrm>
            <a:off x="1070350" y="1623617"/>
            <a:ext cx="1913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33" name="Google Shape;2233;p33"/>
          <p:cNvSpPr txBox="1"/>
          <p:nvPr>
            <p:ph idx="2" type="subTitle"/>
          </p:nvPr>
        </p:nvSpPr>
        <p:spPr>
          <a:xfrm>
            <a:off x="3615150" y="1623617"/>
            <a:ext cx="1913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34" name="Google Shape;2234;p33"/>
          <p:cNvSpPr txBox="1"/>
          <p:nvPr>
            <p:ph idx="3" type="subTitle"/>
          </p:nvPr>
        </p:nvSpPr>
        <p:spPr>
          <a:xfrm>
            <a:off x="1070350" y="2757272"/>
            <a:ext cx="1913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35" name="Google Shape;2235;p33"/>
          <p:cNvSpPr txBox="1"/>
          <p:nvPr>
            <p:ph idx="4" type="subTitle"/>
          </p:nvPr>
        </p:nvSpPr>
        <p:spPr>
          <a:xfrm>
            <a:off x="3615150" y="2757272"/>
            <a:ext cx="1913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36" name="Google Shape;2236;p33"/>
          <p:cNvSpPr txBox="1"/>
          <p:nvPr>
            <p:ph idx="5" type="subTitle"/>
          </p:nvPr>
        </p:nvSpPr>
        <p:spPr>
          <a:xfrm>
            <a:off x="6159950" y="1623617"/>
            <a:ext cx="1913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37" name="Google Shape;2237;p33"/>
          <p:cNvSpPr txBox="1"/>
          <p:nvPr>
            <p:ph idx="6" type="subTitle"/>
          </p:nvPr>
        </p:nvSpPr>
        <p:spPr>
          <a:xfrm>
            <a:off x="6159950" y="2757272"/>
            <a:ext cx="1913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38" name="Google Shape;2238;p33"/>
          <p:cNvSpPr txBox="1"/>
          <p:nvPr>
            <p:ph idx="7" type="subTitle"/>
          </p:nvPr>
        </p:nvSpPr>
        <p:spPr>
          <a:xfrm>
            <a:off x="1068850" y="1176625"/>
            <a:ext cx="1916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  <p:sp>
        <p:nvSpPr>
          <p:cNvPr id="2239" name="Google Shape;2239;p33"/>
          <p:cNvSpPr txBox="1"/>
          <p:nvPr>
            <p:ph idx="8" type="subTitle"/>
          </p:nvPr>
        </p:nvSpPr>
        <p:spPr>
          <a:xfrm>
            <a:off x="3613650" y="1176625"/>
            <a:ext cx="1916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  <p:sp>
        <p:nvSpPr>
          <p:cNvPr id="2240" name="Google Shape;2240;p33"/>
          <p:cNvSpPr txBox="1"/>
          <p:nvPr>
            <p:ph idx="9" type="subTitle"/>
          </p:nvPr>
        </p:nvSpPr>
        <p:spPr>
          <a:xfrm>
            <a:off x="6158450" y="1176625"/>
            <a:ext cx="1916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  <p:sp>
        <p:nvSpPr>
          <p:cNvPr id="2241" name="Google Shape;2241;p33"/>
          <p:cNvSpPr txBox="1"/>
          <p:nvPr>
            <p:ph idx="13" type="subTitle"/>
          </p:nvPr>
        </p:nvSpPr>
        <p:spPr>
          <a:xfrm>
            <a:off x="1068850" y="2310278"/>
            <a:ext cx="1916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  <p:sp>
        <p:nvSpPr>
          <p:cNvPr id="2242" name="Google Shape;2242;p33"/>
          <p:cNvSpPr txBox="1"/>
          <p:nvPr>
            <p:ph idx="14" type="subTitle"/>
          </p:nvPr>
        </p:nvSpPr>
        <p:spPr>
          <a:xfrm>
            <a:off x="3613650" y="2310278"/>
            <a:ext cx="1916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  <p:sp>
        <p:nvSpPr>
          <p:cNvPr id="2243" name="Google Shape;2243;p33"/>
          <p:cNvSpPr txBox="1"/>
          <p:nvPr>
            <p:ph idx="15" type="subTitle"/>
          </p:nvPr>
        </p:nvSpPr>
        <p:spPr>
          <a:xfrm>
            <a:off x="6158450" y="2310278"/>
            <a:ext cx="1916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  <p:sp>
        <p:nvSpPr>
          <p:cNvPr id="2244" name="Google Shape;2244;p33"/>
          <p:cNvSpPr txBox="1"/>
          <p:nvPr>
            <p:ph idx="16" type="subTitle"/>
          </p:nvPr>
        </p:nvSpPr>
        <p:spPr>
          <a:xfrm>
            <a:off x="1070350" y="3890925"/>
            <a:ext cx="1913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45" name="Google Shape;2245;p33"/>
          <p:cNvSpPr txBox="1"/>
          <p:nvPr>
            <p:ph idx="17" type="subTitle"/>
          </p:nvPr>
        </p:nvSpPr>
        <p:spPr>
          <a:xfrm>
            <a:off x="3615150" y="3890925"/>
            <a:ext cx="1913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46" name="Google Shape;2246;p33"/>
          <p:cNvSpPr txBox="1"/>
          <p:nvPr>
            <p:ph idx="18" type="subTitle"/>
          </p:nvPr>
        </p:nvSpPr>
        <p:spPr>
          <a:xfrm>
            <a:off x="6159950" y="3890925"/>
            <a:ext cx="1913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47" name="Google Shape;2247;p33"/>
          <p:cNvSpPr txBox="1"/>
          <p:nvPr>
            <p:ph idx="19" type="subTitle"/>
          </p:nvPr>
        </p:nvSpPr>
        <p:spPr>
          <a:xfrm>
            <a:off x="1068850" y="3443930"/>
            <a:ext cx="1916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  <p:sp>
        <p:nvSpPr>
          <p:cNvPr id="2248" name="Google Shape;2248;p33"/>
          <p:cNvSpPr txBox="1"/>
          <p:nvPr>
            <p:ph idx="20" type="subTitle"/>
          </p:nvPr>
        </p:nvSpPr>
        <p:spPr>
          <a:xfrm>
            <a:off x="3613650" y="3443930"/>
            <a:ext cx="1916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  <p:sp>
        <p:nvSpPr>
          <p:cNvPr id="2249" name="Google Shape;2249;p33"/>
          <p:cNvSpPr txBox="1"/>
          <p:nvPr>
            <p:ph idx="21" type="subTitle"/>
          </p:nvPr>
        </p:nvSpPr>
        <p:spPr>
          <a:xfrm>
            <a:off x="6158450" y="3443930"/>
            <a:ext cx="1916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1" name="Google Shape;2251;p34"/>
          <p:cNvGrpSpPr/>
          <p:nvPr/>
        </p:nvGrpSpPr>
        <p:grpSpPr>
          <a:xfrm>
            <a:off x="-2662921" y="-2147476"/>
            <a:ext cx="14463921" cy="7290275"/>
            <a:chOff x="-2662921" y="-2147476"/>
            <a:chExt cx="14463921" cy="7290275"/>
          </a:xfrm>
        </p:grpSpPr>
        <p:sp>
          <p:nvSpPr>
            <p:cNvPr id="2252" name="Google Shape;2252;p34"/>
            <p:cNvSpPr/>
            <p:nvPr/>
          </p:nvSpPr>
          <p:spPr>
            <a:xfrm>
              <a:off x="7721879" y="32639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34"/>
            <p:cNvSpPr/>
            <p:nvPr/>
          </p:nvSpPr>
          <p:spPr>
            <a:xfrm flipH="1">
              <a:off x="-2662921" y="34918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54" name="Google Shape;2254;p34"/>
            <p:cNvGrpSpPr/>
            <p:nvPr/>
          </p:nvGrpSpPr>
          <p:grpSpPr>
            <a:xfrm>
              <a:off x="0" y="4608577"/>
              <a:ext cx="9145641" cy="534223"/>
              <a:chOff x="0" y="4608577"/>
              <a:chExt cx="9145641" cy="534223"/>
            </a:xfrm>
          </p:grpSpPr>
          <p:grpSp>
            <p:nvGrpSpPr>
              <p:cNvPr id="2255" name="Google Shape;2255;p34"/>
              <p:cNvGrpSpPr/>
              <p:nvPr/>
            </p:nvGrpSpPr>
            <p:grpSpPr>
              <a:xfrm>
                <a:off x="0" y="4608577"/>
                <a:ext cx="9145641" cy="534223"/>
                <a:chOff x="0" y="4608577"/>
                <a:chExt cx="9145641" cy="534223"/>
              </a:xfrm>
            </p:grpSpPr>
            <p:sp>
              <p:nvSpPr>
                <p:cNvPr id="2256" name="Google Shape;2256;p34"/>
                <p:cNvSpPr/>
                <p:nvPr/>
              </p:nvSpPr>
              <p:spPr>
                <a:xfrm>
                  <a:off x="0" y="4608577"/>
                  <a:ext cx="9145641" cy="534223"/>
                </a:xfrm>
                <a:custGeom>
                  <a:rect b="b" l="l" r="r" t="t"/>
                  <a:pathLst>
                    <a:path extrusionOk="0" h="719492" w="5332735">
                      <a:moveTo>
                        <a:pt x="0" y="0"/>
                      </a:moveTo>
                      <a:lnTo>
                        <a:pt x="5332736" y="0"/>
                      </a:lnTo>
                      <a:lnTo>
                        <a:pt x="5332736" y="719493"/>
                      </a:lnTo>
                      <a:lnTo>
                        <a:pt x="0" y="71949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257" name="Google Shape;2257;p34"/>
                <p:cNvGrpSpPr/>
                <p:nvPr/>
              </p:nvGrpSpPr>
              <p:grpSpPr>
                <a:xfrm>
                  <a:off x="199208" y="4805874"/>
                  <a:ext cx="8745603" cy="54742"/>
                  <a:chOff x="6211719" y="5092027"/>
                  <a:chExt cx="5100369" cy="31925"/>
                </a:xfrm>
              </p:grpSpPr>
              <p:sp>
                <p:nvSpPr>
                  <p:cNvPr id="2258" name="Google Shape;2258;p34"/>
                  <p:cNvSpPr/>
                  <p:nvPr/>
                </p:nvSpPr>
                <p:spPr>
                  <a:xfrm>
                    <a:off x="621171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9" name="Google Shape;2259;p34"/>
                  <p:cNvSpPr/>
                  <p:nvPr/>
                </p:nvSpPr>
                <p:spPr>
                  <a:xfrm>
                    <a:off x="6744352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60" name="Google Shape;2260;p34"/>
                  <p:cNvSpPr/>
                  <p:nvPr/>
                </p:nvSpPr>
                <p:spPr>
                  <a:xfrm>
                    <a:off x="7276986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61" name="Google Shape;2261;p34"/>
                  <p:cNvSpPr/>
                  <p:nvPr/>
                </p:nvSpPr>
                <p:spPr>
                  <a:xfrm>
                    <a:off x="780962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62" name="Google Shape;2262;p34"/>
                  <p:cNvSpPr/>
                  <p:nvPr/>
                </p:nvSpPr>
                <p:spPr>
                  <a:xfrm>
                    <a:off x="834225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63" name="Google Shape;2263;p34"/>
                  <p:cNvSpPr/>
                  <p:nvPr/>
                </p:nvSpPr>
                <p:spPr>
                  <a:xfrm>
                    <a:off x="887488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64" name="Google Shape;2264;p34"/>
                  <p:cNvSpPr/>
                  <p:nvPr/>
                </p:nvSpPr>
                <p:spPr>
                  <a:xfrm>
                    <a:off x="940744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65" name="Google Shape;2265;p34"/>
                  <p:cNvSpPr/>
                  <p:nvPr/>
                </p:nvSpPr>
                <p:spPr>
                  <a:xfrm>
                    <a:off x="994008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66" name="Google Shape;2266;p34"/>
                  <p:cNvSpPr/>
                  <p:nvPr/>
                </p:nvSpPr>
                <p:spPr>
                  <a:xfrm>
                    <a:off x="1047271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67" name="Google Shape;2267;p34"/>
                  <p:cNvSpPr/>
                  <p:nvPr/>
                </p:nvSpPr>
                <p:spPr>
                  <a:xfrm>
                    <a:off x="1100535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268" name="Google Shape;2268;p34"/>
              <p:cNvSpPr/>
              <p:nvPr/>
            </p:nvSpPr>
            <p:spPr>
              <a:xfrm>
                <a:off x="0" y="4608577"/>
                <a:ext cx="9145641" cy="84576"/>
              </a:xfrm>
              <a:custGeom>
                <a:rect b="b" l="l" r="r" t="t"/>
                <a:pathLst>
                  <a:path extrusionOk="0" h="113907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113907"/>
                    </a:lnTo>
                    <a:lnTo>
                      <a:pt x="0" y="113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9" name="Google Shape;2269;p34"/>
            <p:cNvGrpSpPr/>
            <p:nvPr/>
          </p:nvGrpSpPr>
          <p:grpSpPr>
            <a:xfrm>
              <a:off x="70640" y="1856360"/>
              <a:ext cx="604480" cy="2752836"/>
              <a:chOff x="1422287" y="2072214"/>
              <a:chExt cx="409956" cy="1867089"/>
            </a:xfrm>
          </p:grpSpPr>
          <p:sp>
            <p:nvSpPr>
              <p:cNvPr id="2270" name="Google Shape;2270;p34"/>
              <p:cNvSpPr/>
              <p:nvPr/>
            </p:nvSpPr>
            <p:spPr>
              <a:xfrm>
                <a:off x="1435717" y="2255093"/>
                <a:ext cx="372618" cy="1684210"/>
              </a:xfrm>
              <a:custGeom>
                <a:rect b="b" l="l" r="r" t="t"/>
                <a:pathLst>
                  <a:path extrusionOk="0" h="1684210" w="372618">
                    <a:moveTo>
                      <a:pt x="372618" y="248984"/>
                    </a:moveTo>
                    <a:cubicBezTo>
                      <a:pt x="372618" y="238982"/>
                      <a:pt x="372142" y="229171"/>
                      <a:pt x="371285" y="219456"/>
                    </a:cubicBezTo>
                    <a:lnTo>
                      <a:pt x="371285" y="216408"/>
                    </a:lnTo>
                    <a:lnTo>
                      <a:pt x="370999" y="216408"/>
                    </a:lnTo>
                    <a:cubicBezTo>
                      <a:pt x="359093" y="94297"/>
                      <a:pt x="280988" y="0"/>
                      <a:pt x="186309" y="0"/>
                    </a:cubicBezTo>
                    <a:cubicBezTo>
                      <a:pt x="83439" y="0"/>
                      <a:pt x="0" y="111442"/>
                      <a:pt x="0" y="248888"/>
                    </a:cubicBezTo>
                    <a:cubicBezTo>
                      <a:pt x="0" y="261366"/>
                      <a:pt x="667" y="273653"/>
                      <a:pt x="2000" y="285655"/>
                    </a:cubicBezTo>
                    <a:lnTo>
                      <a:pt x="2000" y="1684210"/>
                    </a:lnTo>
                    <a:lnTo>
                      <a:pt x="371285" y="1684210"/>
                    </a:lnTo>
                    <a:lnTo>
                      <a:pt x="371285" y="278321"/>
                    </a:lnTo>
                    <a:cubicBezTo>
                      <a:pt x="372142" y="268605"/>
                      <a:pt x="372618" y="258794"/>
                      <a:pt x="372618" y="2487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1" name="Google Shape;2271;p34"/>
              <p:cNvSpPr/>
              <p:nvPr/>
            </p:nvSpPr>
            <p:spPr>
              <a:xfrm>
                <a:off x="1422287" y="2519127"/>
                <a:ext cx="409956" cy="14858"/>
              </a:xfrm>
              <a:custGeom>
                <a:rect b="b" l="l" r="r" t="t"/>
                <a:pathLst>
                  <a:path extrusionOk="0" h="14858" w="409956">
                    <a:moveTo>
                      <a:pt x="402527" y="14859"/>
                    </a:moveTo>
                    <a:lnTo>
                      <a:pt x="7429" y="14859"/>
                    </a:lnTo>
                    <a:cubicBezTo>
                      <a:pt x="3334" y="14859"/>
                      <a:pt x="0" y="11525"/>
                      <a:pt x="0" y="7429"/>
                    </a:cubicBezTo>
                    <a:lnTo>
                      <a:pt x="0" y="7429"/>
                    </a:lnTo>
                    <a:cubicBezTo>
                      <a:pt x="0" y="3334"/>
                      <a:pt x="3334" y="0"/>
                      <a:pt x="7429" y="0"/>
                    </a:cubicBezTo>
                    <a:lnTo>
                      <a:pt x="402527" y="0"/>
                    </a:lnTo>
                    <a:cubicBezTo>
                      <a:pt x="406622" y="0"/>
                      <a:pt x="409956" y="3334"/>
                      <a:pt x="409956" y="7429"/>
                    </a:cubicBezTo>
                    <a:lnTo>
                      <a:pt x="409956" y="7429"/>
                    </a:lnTo>
                    <a:cubicBezTo>
                      <a:pt x="409956" y="11525"/>
                      <a:pt x="406622" y="14859"/>
                      <a:pt x="402527" y="148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2" name="Google Shape;2272;p34"/>
              <p:cNvSpPr/>
              <p:nvPr/>
            </p:nvSpPr>
            <p:spPr>
              <a:xfrm>
                <a:off x="1422287" y="2533890"/>
                <a:ext cx="409956" cy="14858"/>
              </a:xfrm>
              <a:custGeom>
                <a:rect b="b" l="l" r="r" t="t"/>
                <a:pathLst>
                  <a:path extrusionOk="0" h="14858" w="409956">
                    <a:moveTo>
                      <a:pt x="402527" y="14859"/>
                    </a:moveTo>
                    <a:lnTo>
                      <a:pt x="7429" y="14859"/>
                    </a:lnTo>
                    <a:cubicBezTo>
                      <a:pt x="3334" y="14859"/>
                      <a:pt x="0" y="11525"/>
                      <a:pt x="0" y="7429"/>
                    </a:cubicBezTo>
                    <a:lnTo>
                      <a:pt x="0" y="7429"/>
                    </a:lnTo>
                    <a:cubicBezTo>
                      <a:pt x="0" y="3334"/>
                      <a:pt x="3334" y="0"/>
                      <a:pt x="7429" y="0"/>
                    </a:cubicBezTo>
                    <a:lnTo>
                      <a:pt x="402527" y="0"/>
                    </a:lnTo>
                    <a:cubicBezTo>
                      <a:pt x="406622" y="0"/>
                      <a:pt x="409956" y="3334"/>
                      <a:pt x="409956" y="7429"/>
                    </a:cubicBezTo>
                    <a:lnTo>
                      <a:pt x="409956" y="7429"/>
                    </a:lnTo>
                    <a:cubicBezTo>
                      <a:pt x="409956" y="11525"/>
                      <a:pt x="406622" y="14859"/>
                      <a:pt x="402527" y="148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3" name="Google Shape;2273;p34"/>
              <p:cNvSpPr/>
              <p:nvPr/>
            </p:nvSpPr>
            <p:spPr>
              <a:xfrm>
                <a:off x="1458103" y="2267923"/>
                <a:ext cx="141663" cy="244059"/>
              </a:xfrm>
              <a:custGeom>
                <a:rect b="b" l="l" r="r" t="t"/>
                <a:pathLst>
                  <a:path extrusionOk="0" h="244059" w="141663">
                    <a:moveTo>
                      <a:pt x="4856" y="243964"/>
                    </a:moveTo>
                    <a:cubicBezTo>
                      <a:pt x="2855" y="243964"/>
                      <a:pt x="1236" y="242440"/>
                      <a:pt x="1046" y="240535"/>
                    </a:cubicBezTo>
                    <a:cubicBezTo>
                      <a:pt x="-13813" y="77372"/>
                      <a:pt x="134586" y="1172"/>
                      <a:pt x="136110" y="410"/>
                    </a:cubicBezTo>
                    <a:cubicBezTo>
                      <a:pt x="138015" y="-542"/>
                      <a:pt x="140301" y="220"/>
                      <a:pt x="141254" y="2125"/>
                    </a:cubicBezTo>
                    <a:cubicBezTo>
                      <a:pt x="142206" y="4030"/>
                      <a:pt x="141444" y="6316"/>
                      <a:pt x="139539" y="7268"/>
                    </a:cubicBezTo>
                    <a:cubicBezTo>
                      <a:pt x="138110" y="8030"/>
                      <a:pt x="-5622" y="81944"/>
                      <a:pt x="8666" y="239869"/>
                    </a:cubicBezTo>
                    <a:cubicBezTo>
                      <a:pt x="8856" y="241964"/>
                      <a:pt x="7332" y="243869"/>
                      <a:pt x="5237" y="244060"/>
                    </a:cubicBezTo>
                    <a:cubicBezTo>
                      <a:pt x="5141" y="244060"/>
                      <a:pt x="5046" y="244060"/>
                      <a:pt x="4856" y="2440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4" name="Google Shape;2274;p34"/>
              <p:cNvSpPr/>
              <p:nvPr/>
            </p:nvSpPr>
            <p:spPr>
              <a:xfrm>
                <a:off x="1647223" y="2268003"/>
                <a:ext cx="140538" cy="243979"/>
              </a:xfrm>
              <a:custGeom>
                <a:rect b="b" l="l" r="r" t="t"/>
                <a:pathLst>
                  <a:path extrusionOk="0" h="243979" w="140538">
                    <a:moveTo>
                      <a:pt x="136728" y="243885"/>
                    </a:moveTo>
                    <a:cubicBezTo>
                      <a:pt x="134633" y="243885"/>
                      <a:pt x="132918" y="242170"/>
                      <a:pt x="132918" y="240075"/>
                    </a:cubicBezTo>
                    <a:cubicBezTo>
                      <a:pt x="132918" y="138633"/>
                      <a:pt x="97581" y="80817"/>
                      <a:pt x="67863" y="50146"/>
                    </a:cubicBezTo>
                    <a:cubicBezTo>
                      <a:pt x="35763" y="16999"/>
                      <a:pt x="3093" y="7569"/>
                      <a:pt x="2807" y="7474"/>
                    </a:cubicBezTo>
                    <a:cubicBezTo>
                      <a:pt x="807" y="6903"/>
                      <a:pt x="-432" y="4807"/>
                      <a:pt x="140" y="2807"/>
                    </a:cubicBezTo>
                    <a:cubicBezTo>
                      <a:pt x="711" y="807"/>
                      <a:pt x="2807" y="-432"/>
                      <a:pt x="4807" y="140"/>
                    </a:cubicBezTo>
                    <a:cubicBezTo>
                      <a:pt x="6141" y="521"/>
                      <a:pt x="140538" y="40145"/>
                      <a:pt x="140538" y="240170"/>
                    </a:cubicBezTo>
                    <a:cubicBezTo>
                      <a:pt x="140538" y="242265"/>
                      <a:pt x="138824" y="243980"/>
                      <a:pt x="136728" y="24398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5" name="Google Shape;2275;p34"/>
              <p:cNvSpPr/>
              <p:nvPr/>
            </p:nvSpPr>
            <p:spPr>
              <a:xfrm>
                <a:off x="1625265" y="2260618"/>
                <a:ext cx="7620" cy="247650"/>
              </a:xfrm>
              <a:custGeom>
                <a:rect b="b" l="l" r="r" t="t"/>
                <a:pathLst>
                  <a:path extrusionOk="0" h="247650" w="7620">
                    <a:moveTo>
                      <a:pt x="3810" y="247650"/>
                    </a:moveTo>
                    <a:cubicBezTo>
                      <a:pt x="1715" y="247650"/>
                      <a:pt x="0" y="245935"/>
                      <a:pt x="0" y="243840"/>
                    </a:cubicBezTo>
                    <a:lnTo>
                      <a:pt x="0" y="3810"/>
                    </a:lnTo>
                    <a:cubicBezTo>
                      <a:pt x="0" y="1714"/>
                      <a:pt x="1715" y="0"/>
                      <a:pt x="3810" y="0"/>
                    </a:cubicBezTo>
                    <a:cubicBezTo>
                      <a:pt x="5906" y="0"/>
                      <a:pt x="7620" y="1714"/>
                      <a:pt x="7620" y="3810"/>
                    </a:cubicBezTo>
                    <a:lnTo>
                      <a:pt x="7620" y="243840"/>
                    </a:lnTo>
                    <a:cubicBezTo>
                      <a:pt x="7620" y="245935"/>
                      <a:pt x="5906" y="247650"/>
                      <a:pt x="3810" y="24765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6" name="Google Shape;2276;p34"/>
              <p:cNvSpPr/>
              <p:nvPr/>
            </p:nvSpPr>
            <p:spPr>
              <a:xfrm>
                <a:off x="1485057" y="2593040"/>
                <a:ext cx="29527" cy="1266539"/>
              </a:xfrm>
              <a:custGeom>
                <a:rect b="b" l="l" r="r" t="t"/>
                <a:pathLst>
                  <a:path extrusionOk="0" h="1266539" w="29527">
                    <a:moveTo>
                      <a:pt x="14764" y="1266539"/>
                    </a:moveTo>
                    <a:lnTo>
                      <a:pt x="14764" y="1266539"/>
                    </a:lnTo>
                    <a:cubicBezTo>
                      <a:pt x="6668" y="1266539"/>
                      <a:pt x="0" y="1259872"/>
                      <a:pt x="0" y="1251776"/>
                    </a:cubicBezTo>
                    <a:lnTo>
                      <a:pt x="0" y="14764"/>
                    </a:lnTo>
                    <a:cubicBezTo>
                      <a:pt x="0" y="6668"/>
                      <a:pt x="6668" y="0"/>
                      <a:pt x="14764" y="0"/>
                    </a:cubicBezTo>
                    <a:lnTo>
                      <a:pt x="14764" y="0"/>
                    </a:lnTo>
                    <a:cubicBezTo>
                      <a:pt x="22860" y="0"/>
                      <a:pt x="29528" y="6668"/>
                      <a:pt x="29528" y="14764"/>
                    </a:cubicBezTo>
                    <a:lnTo>
                      <a:pt x="29528" y="1251776"/>
                    </a:lnTo>
                    <a:cubicBezTo>
                      <a:pt x="29528" y="1259872"/>
                      <a:pt x="22860" y="1266539"/>
                      <a:pt x="14764" y="12665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7" name="Google Shape;2277;p34"/>
              <p:cNvSpPr/>
              <p:nvPr/>
            </p:nvSpPr>
            <p:spPr>
              <a:xfrm>
                <a:off x="1599547" y="2593040"/>
                <a:ext cx="29527" cy="1266539"/>
              </a:xfrm>
              <a:custGeom>
                <a:rect b="b" l="l" r="r" t="t"/>
                <a:pathLst>
                  <a:path extrusionOk="0" h="1266539" w="29527">
                    <a:moveTo>
                      <a:pt x="14764" y="1266539"/>
                    </a:moveTo>
                    <a:lnTo>
                      <a:pt x="14764" y="1266539"/>
                    </a:lnTo>
                    <a:cubicBezTo>
                      <a:pt x="6667" y="1266539"/>
                      <a:pt x="0" y="1259872"/>
                      <a:pt x="0" y="1251776"/>
                    </a:cubicBezTo>
                    <a:lnTo>
                      <a:pt x="0" y="14764"/>
                    </a:lnTo>
                    <a:cubicBezTo>
                      <a:pt x="0" y="6668"/>
                      <a:pt x="6667" y="0"/>
                      <a:pt x="14764" y="0"/>
                    </a:cubicBezTo>
                    <a:lnTo>
                      <a:pt x="14764" y="0"/>
                    </a:lnTo>
                    <a:cubicBezTo>
                      <a:pt x="22860" y="0"/>
                      <a:pt x="29527" y="6668"/>
                      <a:pt x="29527" y="14764"/>
                    </a:cubicBezTo>
                    <a:lnTo>
                      <a:pt x="29527" y="1251776"/>
                    </a:lnTo>
                    <a:cubicBezTo>
                      <a:pt x="29527" y="1259872"/>
                      <a:pt x="22860" y="1266539"/>
                      <a:pt x="14764" y="12665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8" name="Google Shape;2278;p34"/>
              <p:cNvSpPr/>
              <p:nvPr/>
            </p:nvSpPr>
            <p:spPr>
              <a:xfrm>
                <a:off x="1714038" y="2593040"/>
                <a:ext cx="29527" cy="1266539"/>
              </a:xfrm>
              <a:custGeom>
                <a:rect b="b" l="l" r="r" t="t"/>
                <a:pathLst>
                  <a:path extrusionOk="0" h="1266539" w="29527">
                    <a:moveTo>
                      <a:pt x="14764" y="1266539"/>
                    </a:moveTo>
                    <a:lnTo>
                      <a:pt x="14764" y="1266539"/>
                    </a:lnTo>
                    <a:cubicBezTo>
                      <a:pt x="6668" y="1266539"/>
                      <a:pt x="0" y="1259872"/>
                      <a:pt x="0" y="1251776"/>
                    </a:cubicBezTo>
                    <a:lnTo>
                      <a:pt x="0" y="14764"/>
                    </a:lnTo>
                    <a:cubicBezTo>
                      <a:pt x="0" y="6668"/>
                      <a:pt x="6668" y="0"/>
                      <a:pt x="14764" y="0"/>
                    </a:cubicBezTo>
                    <a:lnTo>
                      <a:pt x="14764" y="0"/>
                    </a:lnTo>
                    <a:cubicBezTo>
                      <a:pt x="22860" y="0"/>
                      <a:pt x="29527" y="6668"/>
                      <a:pt x="29527" y="14764"/>
                    </a:cubicBezTo>
                    <a:lnTo>
                      <a:pt x="29527" y="1251776"/>
                    </a:lnTo>
                    <a:cubicBezTo>
                      <a:pt x="29527" y="1259872"/>
                      <a:pt x="22860" y="1266539"/>
                      <a:pt x="14764" y="12665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9" name="Google Shape;2279;p34"/>
              <p:cNvSpPr/>
              <p:nvPr/>
            </p:nvSpPr>
            <p:spPr>
              <a:xfrm>
                <a:off x="1592118" y="2242139"/>
                <a:ext cx="62864" cy="14858"/>
              </a:xfrm>
              <a:custGeom>
                <a:rect b="b" l="l" r="r" t="t"/>
                <a:pathLst>
                  <a:path extrusionOk="0" h="14858" w="62864">
                    <a:moveTo>
                      <a:pt x="55435" y="14859"/>
                    </a:moveTo>
                    <a:lnTo>
                      <a:pt x="7429" y="14859"/>
                    </a:lnTo>
                    <a:cubicBezTo>
                      <a:pt x="3334" y="14859"/>
                      <a:pt x="0" y="11525"/>
                      <a:pt x="0" y="7429"/>
                    </a:cubicBezTo>
                    <a:lnTo>
                      <a:pt x="0" y="7429"/>
                    </a:lnTo>
                    <a:cubicBezTo>
                      <a:pt x="0" y="3334"/>
                      <a:pt x="3334" y="0"/>
                      <a:pt x="7429" y="0"/>
                    </a:cubicBezTo>
                    <a:lnTo>
                      <a:pt x="55435" y="0"/>
                    </a:lnTo>
                    <a:cubicBezTo>
                      <a:pt x="59531" y="0"/>
                      <a:pt x="62865" y="3334"/>
                      <a:pt x="62865" y="7429"/>
                    </a:cubicBezTo>
                    <a:lnTo>
                      <a:pt x="62865" y="7429"/>
                    </a:lnTo>
                    <a:cubicBezTo>
                      <a:pt x="62865" y="11525"/>
                      <a:pt x="59531" y="14859"/>
                      <a:pt x="55435" y="148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0" name="Google Shape;2280;p34"/>
              <p:cNvSpPr/>
              <p:nvPr/>
            </p:nvSpPr>
            <p:spPr>
              <a:xfrm>
                <a:off x="1614311" y="2072214"/>
                <a:ext cx="14859" cy="188309"/>
              </a:xfrm>
              <a:custGeom>
                <a:rect b="b" l="l" r="r" t="t"/>
                <a:pathLst>
                  <a:path extrusionOk="0" h="188309" w="14859">
                    <a:moveTo>
                      <a:pt x="7430" y="188309"/>
                    </a:moveTo>
                    <a:lnTo>
                      <a:pt x="7430" y="188309"/>
                    </a:lnTo>
                    <a:cubicBezTo>
                      <a:pt x="3334" y="188309"/>
                      <a:pt x="0" y="184975"/>
                      <a:pt x="0" y="180880"/>
                    </a:cubicBezTo>
                    <a:lnTo>
                      <a:pt x="0" y="7429"/>
                    </a:lnTo>
                    <a:cubicBezTo>
                      <a:pt x="0" y="3334"/>
                      <a:pt x="3334" y="0"/>
                      <a:pt x="7430" y="0"/>
                    </a:cubicBezTo>
                    <a:lnTo>
                      <a:pt x="7430" y="0"/>
                    </a:lnTo>
                    <a:cubicBezTo>
                      <a:pt x="11525" y="0"/>
                      <a:pt x="14859" y="3334"/>
                      <a:pt x="14859" y="7429"/>
                    </a:cubicBezTo>
                    <a:lnTo>
                      <a:pt x="14859" y="180880"/>
                    </a:lnTo>
                    <a:cubicBezTo>
                      <a:pt x="14859" y="184975"/>
                      <a:pt x="11525" y="188309"/>
                      <a:pt x="7430" y="18830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81" name="Google Shape;2281;p34"/>
            <p:cNvSpPr/>
            <p:nvPr/>
          </p:nvSpPr>
          <p:spPr>
            <a:xfrm>
              <a:off x="8392677" y="3168128"/>
              <a:ext cx="715104" cy="1436561"/>
            </a:xfrm>
            <a:custGeom>
              <a:rect b="b" l="l" r="r" t="t"/>
              <a:pathLst>
                <a:path extrusionOk="0" h="1098708" w="546925">
                  <a:moveTo>
                    <a:pt x="0" y="0"/>
                  </a:moveTo>
                  <a:lnTo>
                    <a:pt x="546926" y="0"/>
                  </a:lnTo>
                  <a:lnTo>
                    <a:pt x="546926" y="1098709"/>
                  </a:lnTo>
                  <a:lnTo>
                    <a:pt x="0" y="10987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82" name="Google Shape;2282;p34"/>
            <p:cNvGrpSpPr/>
            <p:nvPr/>
          </p:nvGrpSpPr>
          <p:grpSpPr>
            <a:xfrm flipH="1">
              <a:off x="1250720" y="4597802"/>
              <a:ext cx="1036185" cy="460071"/>
              <a:chOff x="10539306" y="5035130"/>
              <a:chExt cx="623569" cy="276884"/>
            </a:xfrm>
          </p:grpSpPr>
          <p:sp>
            <p:nvSpPr>
              <p:cNvPr id="2283" name="Google Shape;2283;p34"/>
              <p:cNvSpPr/>
              <p:nvPr/>
            </p:nvSpPr>
            <p:spPr>
              <a:xfrm>
                <a:off x="10541551" y="5035130"/>
                <a:ext cx="617415" cy="209769"/>
              </a:xfrm>
              <a:custGeom>
                <a:rect b="b" l="l" r="r" t="t"/>
                <a:pathLst>
                  <a:path extrusionOk="0" h="209769" w="617415">
                    <a:moveTo>
                      <a:pt x="28221" y="142079"/>
                    </a:moveTo>
                    <a:cubicBezTo>
                      <a:pt x="64341" y="118686"/>
                      <a:pt x="139000" y="107238"/>
                      <a:pt x="158838" y="104537"/>
                    </a:cubicBezTo>
                    <a:cubicBezTo>
                      <a:pt x="162037" y="104110"/>
                      <a:pt x="164952" y="102688"/>
                      <a:pt x="167228" y="100412"/>
                    </a:cubicBezTo>
                    <a:cubicBezTo>
                      <a:pt x="182230" y="85765"/>
                      <a:pt x="242811" y="28883"/>
                      <a:pt x="293151" y="13880"/>
                    </a:cubicBezTo>
                    <a:cubicBezTo>
                      <a:pt x="351100" y="-3398"/>
                      <a:pt x="478019" y="-5816"/>
                      <a:pt x="510087" y="13880"/>
                    </a:cubicBezTo>
                    <a:cubicBezTo>
                      <a:pt x="529285" y="25683"/>
                      <a:pt x="553744" y="47156"/>
                      <a:pt x="571591" y="62515"/>
                    </a:cubicBezTo>
                    <a:cubicBezTo>
                      <a:pt x="571591" y="62515"/>
                      <a:pt x="608352" y="92733"/>
                      <a:pt x="614182" y="122454"/>
                    </a:cubicBezTo>
                    <a:cubicBezTo>
                      <a:pt x="620013" y="152175"/>
                      <a:pt x="617880" y="187230"/>
                      <a:pt x="608423" y="196686"/>
                    </a:cubicBezTo>
                    <a:cubicBezTo>
                      <a:pt x="598966" y="206143"/>
                      <a:pt x="580337" y="209769"/>
                      <a:pt x="580337" y="209769"/>
                    </a:cubicBezTo>
                    <a:lnTo>
                      <a:pt x="15351" y="209769"/>
                    </a:lnTo>
                    <a:cubicBezTo>
                      <a:pt x="7601" y="209769"/>
                      <a:pt x="1202" y="203868"/>
                      <a:pt x="349" y="196188"/>
                    </a:cubicBezTo>
                    <a:cubicBezTo>
                      <a:pt x="-1216" y="181897"/>
                      <a:pt x="1558" y="159215"/>
                      <a:pt x="28150" y="1420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84" name="Google Shape;2284;p34"/>
              <p:cNvGrpSpPr/>
              <p:nvPr/>
            </p:nvGrpSpPr>
            <p:grpSpPr>
              <a:xfrm>
                <a:off x="10720796" y="5048597"/>
                <a:ext cx="366834" cy="91424"/>
                <a:chOff x="10720796" y="5048597"/>
                <a:chExt cx="366834" cy="91424"/>
              </a:xfrm>
            </p:grpSpPr>
            <p:sp>
              <p:nvSpPr>
                <p:cNvPr id="2285" name="Google Shape;2285;p34"/>
                <p:cNvSpPr/>
                <p:nvPr/>
              </p:nvSpPr>
              <p:spPr>
                <a:xfrm>
                  <a:off x="10720796" y="5049152"/>
                  <a:ext cx="203852" cy="90869"/>
                </a:xfrm>
                <a:custGeom>
                  <a:rect b="b" l="l" r="r" t="t"/>
                  <a:pathLst>
                    <a:path extrusionOk="0" h="90869" w="203852">
                      <a:moveTo>
                        <a:pt x="192761" y="80418"/>
                      </a:moveTo>
                      <a:lnTo>
                        <a:pt x="0" y="90870"/>
                      </a:lnTo>
                      <a:cubicBezTo>
                        <a:pt x="0" y="90870"/>
                        <a:pt x="69539" y="31925"/>
                        <a:pt x="109001" y="14718"/>
                      </a:cubicBezTo>
                      <a:cubicBezTo>
                        <a:pt x="128839" y="6044"/>
                        <a:pt x="166239" y="1564"/>
                        <a:pt x="203853" y="0"/>
                      </a:cubicBezTo>
                      <a:lnTo>
                        <a:pt x="192832" y="804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6" name="Google Shape;2286;p34"/>
                <p:cNvSpPr/>
                <p:nvPr/>
              </p:nvSpPr>
              <p:spPr>
                <a:xfrm>
                  <a:off x="10940717" y="5048597"/>
                  <a:ext cx="146913" cy="79550"/>
                </a:xfrm>
                <a:custGeom>
                  <a:rect b="b" l="l" r="r" t="t"/>
                  <a:pathLst>
                    <a:path extrusionOk="0" h="79550" w="146913">
                      <a:moveTo>
                        <a:pt x="0" y="129"/>
                      </a:moveTo>
                      <a:cubicBezTo>
                        <a:pt x="31570" y="-440"/>
                        <a:pt x="61504" y="911"/>
                        <a:pt x="79280" y="3542"/>
                      </a:cubicBezTo>
                      <a:cubicBezTo>
                        <a:pt x="103028" y="7026"/>
                        <a:pt x="126706" y="28214"/>
                        <a:pt x="142775" y="45848"/>
                      </a:cubicBezTo>
                      <a:cubicBezTo>
                        <a:pt x="151805" y="55731"/>
                        <a:pt x="145121" y="71658"/>
                        <a:pt x="131754" y="72369"/>
                      </a:cubicBezTo>
                      <a:lnTo>
                        <a:pt x="0" y="79551"/>
                      </a:lnTo>
                      <a:lnTo>
                        <a:pt x="0" y="20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87" name="Google Shape;2287;p34"/>
              <p:cNvSpPr/>
              <p:nvPr/>
            </p:nvSpPr>
            <p:spPr>
              <a:xfrm>
                <a:off x="10539306" y="5184240"/>
                <a:ext cx="59974" cy="39447"/>
              </a:xfrm>
              <a:custGeom>
                <a:rect b="b" l="l" r="r" t="t"/>
                <a:pathLst>
                  <a:path extrusionOk="0" h="39447" w="59974">
                    <a:moveTo>
                      <a:pt x="18521" y="2497"/>
                    </a:moveTo>
                    <a:cubicBezTo>
                      <a:pt x="18521" y="2497"/>
                      <a:pt x="59974" y="-3121"/>
                      <a:pt x="59974" y="2497"/>
                    </a:cubicBezTo>
                    <a:cubicBezTo>
                      <a:pt x="59974" y="8114"/>
                      <a:pt x="42981" y="31791"/>
                      <a:pt x="32031" y="35488"/>
                    </a:cubicBezTo>
                    <a:cubicBezTo>
                      <a:pt x="21081" y="39115"/>
                      <a:pt x="5296" y="40963"/>
                      <a:pt x="2239" y="37906"/>
                    </a:cubicBezTo>
                    <a:cubicBezTo>
                      <a:pt x="-819" y="34848"/>
                      <a:pt x="-4374" y="18210"/>
                      <a:pt x="18521" y="24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8" name="Google Shape;2288;p34"/>
              <p:cNvSpPr/>
              <p:nvPr/>
            </p:nvSpPr>
            <p:spPr>
              <a:xfrm>
                <a:off x="11141102" y="5156233"/>
                <a:ext cx="21773" cy="55958"/>
              </a:xfrm>
              <a:custGeom>
                <a:rect b="b" l="l" r="r" t="t"/>
                <a:pathLst>
                  <a:path extrusionOk="0" h="55958" w="21773">
                    <a:moveTo>
                      <a:pt x="16907" y="0"/>
                    </a:moveTo>
                    <a:cubicBezTo>
                      <a:pt x="16907" y="0"/>
                      <a:pt x="1548" y="782"/>
                      <a:pt x="1548" y="8390"/>
                    </a:cubicBezTo>
                    <a:cubicBezTo>
                      <a:pt x="1548" y="15998"/>
                      <a:pt x="-1936" y="46786"/>
                      <a:pt x="1548" y="50270"/>
                    </a:cubicBezTo>
                    <a:cubicBezTo>
                      <a:pt x="5033" y="53754"/>
                      <a:pt x="16907" y="55958"/>
                      <a:pt x="16907" y="55958"/>
                    </a:cubicBezTo>
                    <a:cubicBezTo>
                      <a:pt x="16907" y="55958"/>
                      <a:pt x="27857" y="26450"/>
                      <a:pt x="169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9" name="Google Shape;2289;p34"/>
              <p:cNvSpPr/>
              <p:nvPr/>
            </p:nvSpPr>
            <p:spPr>
              <a:xfrm rot="-798371">
                <a:off x="10953883" y="5188449"/>
                <a:ext cx="112125" cy="112125"/>
              </a:xfrm>
              <a:custGeom>
                <a:rect b="b" l="l" r="r" t="t"/>
                <a:pathLst>
                  <a:path extrusionOk="0" h="112200" w="112200">
                    <a:moveTo>
                      <a:pt x="112201" y="56100"/>
                    </a:moveTo>
                    <a:cubicBezTo>
                      <a:pt x="112201" y="87084"/>
                      <a:pt x="87084" y="112201"/>
                      <a:pt x="56100" y="112201"/>
                    </a:cubicBezTo>
                    <a:cubicBezTo>
                      <a:pt x="25117" y="112201"/>
                      <a:pt x="0" y="87084"/>
                      <a:pt x="0" y="56100"/>
                    </a:cubicBezTo>
                    <a:cubicBezTo>
                      <a:pt x="0" y="25117"/>
                      <a:pt x="25117" y="0"/>
                      <a:pt x="56100" y="0"/>
                    </a:cubicBezTo>
                    <a:cubicBezTo>
                      <a:pt x="87084" y="0"/>
                      <a:pt x="112201" y="25117"/>
                      <a:pt x="112201" y="561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0" name="Google Shape;2290;p34"/>
              <p:cNvSpPr/>
              <p:nvPr/>
            </p:nvSpPr>
            <p:spPr>
              <a:xfrm>
                <a:off x="10977833" y="5212973"/>
                <a:ext cx="63992" cy="63992"/>
              </a:xfrm>
              <a:custGeom>
                <a:rect b="b" l="l" r="r" t="t"/>
                <a:pathLst>
                  <a:path extrusionOk="0" h="63992" w="63992">
                    <a:moveTo>
                      <a:pt x="0" y="31996"/>
                    </a:moveTo>
                    <a:cubicBezTo>
                      <a:pt x="0" y="49630"/>
                      <a:pt x="14292" y="63993"/>
                      <a:pt x="31996" y="63993"/>
                    </a:cubicBezTo>
                    <a:cubicBezTo>
                      <a:pt x="49701" y="63993"/>
                      <a:pt x="63993" y="49701"/>
                      <a:pt x="63993" y="31996"/>
                    </a:cubicBezTo>
                    <a:cubicBezTo>
                      <a:pt x="63993" y="14292"/>
                      <a:pt x="49701" y="0"/>
                      <a:pt x="31996" y="0"/>
                    </a:cubicBezTo>
                    <a:cubicBezTo>
                      <a:pt x="14292" y="0"/>
                      <a:pt x="0" y="14292"/>
                      <a:pt x="0" y="319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1" name="Google Shape;2291;p34"/>
              <p:cNvSpPr/>
              <p:nvPr/>
            </p:nvSpPr>
            <p:spPr>
              <a:xfrm rot="-798371">
                <a:off x="10622740" y="5188492"/>
                <a:ext cx="112125" cy="112125"/>
              </a:xfrm>
              <a:custGeom>
                <a:rect b="b" l="l" r="r" t="t"/>
                <a:pathLst>
                  <a:path extrusionOk="0" h="112200" w="112200">
                    <a:moveTo>
                      <a:pt x="112201" y="56100"/>
                    </a:moveTo>
                    <a:cubicBezTo>
                      <a:pt x="112201" y="87084"/>
                      <a:pt x="87084" y="112201"/>
                      <a:pt x="56100" y="112201"/>
                    </a:cubicBezTo>
                    <a:cubicBezTo>
                      <a:pt x="25117" y="112201"/>
                      <a:pt x="0" y="87084"/>
                      <a:pt x="0" y="56100"/>
                    </a:cubicBezTo>
                    <a:cubicBezTo>
                      <a:pt x="0" y="25117"/>
                      <a:pt x="25117" y="0"/>
                      <a:pt x="56100" y="0"/>
                    </a:cubicBezTo>
                    <a:cubicBezTo>
                      <a:pt x="87084" y="0"/>
                      <a:pt x="112201" y="25117"/>
                      <a:pt x="112201" y="561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2" name="Google Shape;2292;p34"/>
              <p:cNvSpPr/>
              <p:nvPr/>
            </p:nvSpPr>
            <p:spPr>
              <a:xfrm>
                <a:off x="10646706" y="5212973"/>
                <a:ext cx="63992" cy="63992"/>
              </a:xfrm>
              <a:custGeom>
                <a:rect b="b" l="l" r="r" t="t"/>
                <a:pathLst>
                  <a:path extrusionOk="0" h="63992" w="63992">
                    <a:moveTo>
                      <a:pt x="0" y="31996"/>
                    </a:moveTo>
                    <a:cubicBezTo>
                      <a:pt x="0" y="49630"/>
                      <a:pt x="14292" y="63993"/>
                      <a:pt x="31996" y="63993"/>
                    </a:cubicBezTo>
                    <a:cubicBezTo>
                      <a:pt x="49701" y="63993"/>
                      <a:pt x="63993" y="49701"/>
                      <a:pt x="63993" y="31996"/>
                    </a:cubicBezTo>
                    <a:cubicBezTo>
                      <a:pt x="63993" y="14292"/>
                      <a:pt x="49701" y="0"/>
                      <a:pt x="31996" y="0"/>
                    </a:cubicBezTo>
                    <a:cubicBezTo>
                      <a:pt x="14292" y="0"/>
                      <a:pt x="0" y="14292"/>
                      <a:pt x="0" y="319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93" name="Google Shape;2293;p34"/>
            <p:cNvSpPr/>
            <p:nvPr/>
          </p:nvSpPr>
          <p:spPr>
            <a:xfrm>
              <a:off x="-603675" y="-2147476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94" name="Google Shape;2294;p34"/>
            <p:cNvGrpSpPr/>
            <p:nvPr/>
          </p:nvGrpSpPr>
          <p:grpSpPr>
            <a:xfrm>
              <a:off x="7009768" y="4526332"/>
              <a:ext cx="1036190" cy="494122"/>
              <a:chOff x="6254310" y="4961498"/>
              <a:chExt cx="749071" cy="357205"/>
            </a:xfrm>
          </p:grpSpPr>
          <p:sp>
            <p:nvSpPr>
              <p:cNvPr id="2295" name="Google Shape;2295;p34"/>
              <p:cNvSpPr/>
              <p:nvPr/>
            </p:nvSpPr>
            <p:spPr>
              <a:xfrm>
                <a:off x="6275909" y="4961498"/>
                <a:ext cx="708346" cy="310063"/>
              </a:xfrm>
              <a:custGeom>
                <a:rect b="b" l="l" r="r" t="t"/>
                <a:pathLst>
                  <a:path extrusionOk="0" h="310063" w="708346">
                    <a:moveTo>
                      <a:pt x="681255" y="310064"/>
                    </a:moveTo>
                    <a:lnTo>
                      <a:pt x="10966" y="310064"/>
                    </a:lnTo>
                    <a:cubicBezTo>
                      <a:pt x="10966" y="310064"/>
                      <a:pt x="-13707" y="235975"/>
                      <a:pt x="10966" y="211302"/>
                    </a:cubicBezTo>
                    <a:cubicBezTo>
                      <a:pt x="35638" y="186629"/>
                      <a:pt x="150115" y="157406"/>
                      <a:pt x="156869" y="150722"/>
                    </a:cubicBezTo>
                    <a:cubicBezTo>
                      <a:pt x="163624" y="144038"/>
                      <a:pt x="253356" y="27287"/>
                      <a:pt x="269070" y="11573"/>
                    </a:cubicBezTo>
                    <a:cubicBezTo>
                      <a:pt x="284784" y="-4141"/>
                      <a:pt x="625866" y="-3572"/>
                      <a:pt x="654591" y="11573"/>
                    </a:cubicBezTo>
                    <a:cubicBezTo>
                      <a:pt x="665755" y="17475"/>
                      <a:pt x="700311" y="204689"/>
                      <a:pt x="708203" y="280272"/>
                    </a:cubicBezTo>
                    <a:cubicBezTo>
                      <a:pt x="709838" y="296270"/>
                      <a:pt x="697324" y="310064"/>
                      <a:pt x="681255" y="3100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6" name="Google Shape;2296;p34"/>
              <p:cNvSpPr/>
              <p:nvPr/>
            </p:nvSpPr>
            <p:spPr>
              <a:xfrm>
                <a:off x="6395307" y="4961498"/>
                <a:ext cx="571811" cy="167164"/>
              </a:xfrm>
              <a:custGeom>
                <a:rect b="b" l="l" r="r" t="t"/>
                <a:pathLst>
                  <a:path extrusionOk="0" h="167164" w="571811">
                    <a:moveTo>
                      <a:pt x="0" y="164658"/>
                    </a:moveTo>
                    <a:cubicBezTo>
                      <a:pt x="19909" y="158045"/>
                      <a:pt x="35125" y="153068"/>
                      <a:pt x="37471" y="150722"/>
                    </a:cubicBezTo>
                    <a:cubicBezTo>
                      <a:pt x="44226" y="143967"/>
                      <a:pt x="133958" y="27287"/>
                      <a:pt x="149672" y="11573"/>
                    </a:cubicBezTo>
                    <a:cubicBezTo>
                      <a:pt x="165386" y="-4141"/>
                      <a:pt x="506468" y="-3572"/>
                      <a:pt x="535193" y="11573"/>
                    </a:cubicBezTo>
                    <a:cubicBezTo>
                      <a:pt x="542233" y="15270"/>
                      <a:pt x="558657" y="91635"/>
                      <a:pt x="571812" y="166365"/>
                    </a:cubicBezTo>
                    <a:cubicBezTo>
                      <a:pt x="453211" y="168427"/>
                      <a:pt x="142988" y="166009"/>
                      <a:pt x="0" y="1646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97" name="Google Shape;2297;p34"/>
              <p:cNvGrpSpPr/>
              <p:nvPr/>
            </p:nvGrpSpPr>
            <p:grpSpPr>
              <a:xfrm>
                <a:off x="6457451" y="4978709"/>
                <a:ext cx="489261" cy="124694"/>
                <a:chOff x="6457451" y="4978709"/>
                <a:chExt cx="489261" cy="124694"/>
              </a:xfrm>
            </p:grpSpPr>
            <p:sp>
              <p:nvSpPr>
                <p:cNvPr id="2298" name="Google Shape;2298;p34"/>
                <p:cNvSpPr/>
                <p:nvPr/>
              </p:nvSpPr>
              <p:spPr>
                <a:xfrm>
                  <a:off x="6457451" y="4980324"/>
                  <a:ext cx="193116" cy="123008"/>
                </a:xfrm>
                <a:custGeom>
                  <a:rect b="b" l="l" r="r" t="t"/>
                  <a:pathLst>
                    <a:path extrusionOk="0" h="123008" w="193116">
                      <a:moveTo>
                        <a:pt x="162897" y="123008"/>
                      </a:moveTo>
                      <a:lnTo>
                        <a:pt x="0" y="123008"/>
                      </a:lnTo>
                      <a:cubicBezTo>
                        <a:pt x="0" y="123008"/>
                        <a:pt x="79920" y="15856"/>
                        <a:pt x="112201" y="7395"/>
                      </a:cubicBezTo>
                      <a:cubicBezTo>
                        <a:pt x="125568" y="3840"/>
                        <a:pt x="155858" y="1493"/>
                        <a:pt x="193116" y="0"/>
                      </a:cubicBezTo>
                      <a:lnTo>
                        <a:pt x="162897" y="12300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9" name="Google Shape;2299;p34"/>
                <p:cNvSpPr/>
                <p:nvPr/>
              </p:nvSpPr>
              <p:spPr>
                <a:xfrm>
                  <a:off x="6645946" y="4978709"/>
                  <a:ext cx="149529" cy="124694"/>
                </a:xfrm>
                <a:custGeom>
                  <a:rect b="b" l="l" r="r" t="t"/>
                  <a:pathLst>
                    <a:path extrusionOk="0" h="124694" w="149529">
                      <a:moveTo>
                        <a:pt x="0" y="124624"/>
                      </a:moveTo>
                      <a:cubicBezTo>
                        <a:pt x="3768" y="99595"/>
                        <a:pt x="15358" y="24084"/>
                        <a:pt x="19980" y="1117"/>
                      </a:cubicBezTo>
                      <a:cubicBezTo>
                        <a:pt x="58518" y="-20"/>
                        <a:pt x="102602" y="-305"/>
                        <a:pt x="142846" y="335"/>
                      </a:cubicBezTo>
                      <a:lnTo>
                        <a:pt x="149530" y="124695"/>
                      </a:lnTo>
                      <a:lnTo>
                        <a:pt x="0" y="1246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0" name="Google Shape;2300;p34"/>
                <p:cNvSpPr/>
                <p:nvPr/>
              </p:nvSpPr>
              <p:spPr>
                <a:xfrm>
                  <a:off x="6810052" y="4979328"/>
                  <a:ext cx="136660" cy="123932"/>
                </a:xfrm>
                <a:custGeom>
                  <a:rect b="b" l="l" r="r" t="t"/>
                  <a:pathLst>
                    <a:path extrusionOk="0" h="123932" w="136660">
                      <a:moveTo>
                        <a:pt x="71" y="0"/>
                      </a:moveTo>
                      <a:cubicBezTo>
                        <a:pt x="54892" y="1280"/>
                        <a:pt x="98336" y="4124"/>
                        <a:pt x="103028" y="8319"/>
                      </a:cubicBezTo>
                      <a:cubicBezTo>
                        <a:pt x="115400" y="19269"/>
                        <a:pt x="136660" y="123933"/>
                        <a:pt x="136660" y="123933"/>
                      </a:cubicBezTo>
                      <a:lnTo>
                        <a:pt x="7110" y="123933"/>
                      </a:lnTo>
                      <a:cubicBezTo>
                        <a:pt x="6613" y="97483"/>
                        <a:pt x="4906" y="3356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01" name="Google Shape;2301;p34"/>
              <p:cNvGrpSpPr/>
              <p:nvPr/>
            </p:nvGrpSpPr>
            <p:grpSpPr>
              <a:xfrm>
                <a:off x="6374616" y="5204654"/>
                <a:ext cx="114049" cy="114049"/>
                <a:chOff x="6374616" y="5204654"/>
                <a:chExt cx="114049" cy="114049"/>
              </a:xfrm>
            </p:grpSpPr>
            <p:sp>
              <p:nvSpPr>
                <p:cNvPr id="2302" name="Google Shape;2302;p34"/>
                <p:cNvSpPr/>
                <p:nvPr/>
              </p:nvSpPr>
              <p:spPr>
                <a:xfrm>
                  <a:off x="6374616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3" name="Google Shape;2303;p34"/>
                <p:cNvSpPr/>
                <p:nvPr/>
              </p:nvSpPr>
              <p:spPr>
                <a:xfrm>
                  <a:off x="6399075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04" name="Google Shape;2304;p34"/>
              <p:cNvGrpSpPr/>
              <p:nvPr/>
            </p:nvGrpSpPr>
            <p:grpSpPr>
              <a:xfrm>
                <a:off x="6789361" y="5204654"/>
                <a:ext cx="114049" cy="114049"/>
                <a:chOff x="6789361" y="5204654"/>
                <a:chExt cx="114049" cy="114049"/>
              </a:xfrm>
            </p:grpSpPr>
            <p:sp>
              <p:nvSpPr>
                <p:cNvPr id="2305" name="Google Shape;2305;p34"/>
                <p:cNvSpPr/>
                <p:nvPr/>
              </p:nvSpPr>
              <p:spPr>
                <a:xfrm>
                  <a:off x="6789361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6" name="Google Shape;2306;p34"/>
                <p:cNvSpPr/>
                <p:nvPr/>
              </p:nvSpPr>
              <p:spPr>
                <a:xfrm>
                  <a:off x="6813891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307" name="Google Shape;2307;p34"/>
              <p:cNvSpPr/>
              <p:nvPr/>
            </p:nvSpPr>
            <p:spPr>
              <a:xfrm>
                <a:off x="6930216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9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8" name="Google Shape;2308;p34"/>
              <p:cNvSpPr/>
              <p:nvPr/>
            </p:nvSpPr>
            <p:spPr>
              <a:xfrm>
                <a:off x="6254310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8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9" name="Google Shape;2309;p34"/>
              <p:cNvSpPr/>
              <p:nvPr/>
            </p:nvSpPr>
            <p:spPr>
              <a:xfrm>
                <a:off x="6962355" y="5157157"/>
                <a:ext cx="28938" cy="40244"/>
              </a:xfrm>
              <a:custGeom>
                <a:rect b="b" l="l" r="r" t="t"/>
                <a:pathLst>
                  <a:path extrusionOk="0" h="40244" w="28938">
                    <a:moveTo>
                      <a:pt x="22753" y="0"/>
                    </a:moveTo>
                    <a:cubicBezTo>
                      <a:pt x="26169" y="0"/>
                      <a:pt x="28939" y="2770"/>
                      <a:pt x="28939" y="6186"/>
                    </a:cubicBezTo>
                    <a:lnTo>
                      <a:pt x="28939" y="34058"/>
                    </a:lnTo>
                    <a:cubicBezTo>
                      <a:pt x="28939" y="37475"/>
                      <a:pt x="26169" y="40244"/>
                      <a:pt x="22753" y="40244"/>
                    </a:cubicBezTo>
                    <a:lnTo>
                      <a:pt x="6186" y="40244"/>
                    </a:lnTo>
                    <a:cubicBezTo>
                      <a:pt x="2770" y="40244"/>
                      <a:pt x="0" y="37475"/>
                      <a:pt x="0" y="34058"/>
                    </a:cubicBezTo>
                    <a:lnTo>
                      <a:pt x="0" y="6186"/>
                    </a:lnTo>
                    <a:cubicBezTo>
                      <a:pt x="0" y="2769"/>
                      <a:pt x="2770" y="0"/>
                      <a:pt x="6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0" name="Google Shape;2310;p34"/>
              <p:cNvSpPr/>
              <p:nvPr/>
            </p:nvSpPr>
            <p:spPr>
              <a:xfrm>
                <a:off x="6269170" y="5177635"/>
                <a:ext cx="47141" cy="21615"/>
              </a:xfrm>
              <a:custGeom>
                <a:rect b="b" l="l" r="r" t="t"/>
                <a:pathLst>
                  <a:path extrusionOk="0" h="21615" w="47141">
                    <a:moveTo>
                      <a:pt x="10808" y="0"/>
                    </a:moveTo>
                    <a:lnTo>
                      <a:pt x="36334" y="0"/>
                    </a:lnTo>
                    <a:cubicBezTo>
                      <a:pt x="42306" y="0"/>
                      <a:pt x="47141" y="4835"/>
                      <a:pt x="47141" y="10808"/>
                    </a:cubicBezTo>
                    <a:cubicBezTo>
                      <a:pt x="47141" y="16780"/>
                      <a:pt x="42306" y="21615"/>
                      <a:pt x="36334" y="21615"/>
                    </a:cubicBezTo>
                    <a:lnTo>
                      <a:pt x="10808" y="21615"/>
                    </a:lnTo>
                    <a:cubicBezTo>
                      <a:pt x="4835" y="21615"/>
                      <a:pt x="0" y="16780"/>
                      <a:pt x="0" y="10808"/>
                    </a:cubicBezTo>
                    <a:cubicBezTo>
                      <a:pt x="0" y="4835"/>
                      <a:pt x="4835" y="0"/>
                      <a:pt x="108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11" name="Google Shape;2311;p34"/>
          <p:cNvSpPr txBox="1"/>
          <p:nvPr>
            <p:ph hasCustomPrompt="1" type="title"/>
          </p:nvPr>
        </p:nvSpPr>
        <p:spPr>
          <a:xfrm>
            <a:off x="2223600" y="539495"/>
            <a:ext cx="4696800" cy="877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12" name="Google Shape;2312;p34"/>
          <p:cNvSpPr txBox="1"/>
          <p:nvPr>
            <p:ph idx="1" type="subTitle"/>
          </p:nvPr>
        </p:nvSpPr>
        <p:spPr>
          <a:xfrm>
            <a:off x="2223600" y="1340483"/>
            <a:ext cx="46968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13" name="Google Shape;2313;p34"/>
          <p:cNvSpPr txBox="1"/>
          <p:nvPr>
            <p:ph hasCustomPrompt="1" idx="2" type="title"/>
          </p:nvPr>
        </p:nvSpPr>
        <p:spPr>
          <a:xfrm>
            <a:off x="2223600" y="1815551"/>
            <a:ext cx="4696800" cy="877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14" name="Google Shape;2314;p34"/>
          <p:cNvSpPr txBox="1"/>
          <p:nvPr>
            <p:ph idx="3" type="subTitle"/>
          </p:nvPr>
        </p:nvSpPr>
        <p:spPr>
          <a:xfrm>
            <a:off x="2223600" y="2616535"/>
            <a:ext cx="46968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15" name="Google Shape;2315;p34"/>
          <p:cNvSpPr txBox="1"/>
          <p:nvPr>
            <p:ph hasCustomPrompt="1" idx="4" type="title"/>
          </p:nvPr>
        </p:nvSpPr>
        <p:spPr>
          <a:xfrm>
            <a:off x="2223600" y="3091607"/>
            <a:ext cx="4696800" cy="877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16" name="Google Shape;2316;p34"/>
          <p:cNvSpPr txBox="1"/>
          <p:nvPr>
            <p:ph idx="5" type="subTitle"/>
          </p:nvPr>
        </p:nvSpPr>
        <p:spPr>
          <a:xfrm>
            <a:off x="2223600" y="3892605"/>
            <a:ext cx="46968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8" name="Google Shape;2318;p35"/>
          <p:cNvGrpSpPr/>
          <p:nvPr/>
        </p:nvGrpSpPr>
        <p:grpSpPr>
          <a:xfrm>
            <a:off x="-1061171" y="-1898801"/>
            <a:ext cx="11141634" cy="7042181"/>
            <a:chOff x="-1061171" y="-1898801"/>
            <a:chExt cx="11141634" cy="7042181"/>
          </a:xfrm>
        </p:grpSpPr>
        <p:sp>
          <p:nvSpPr>
            <p:cNvPr id="2319" name="Google Shape;2319;p35"/>
            <p:cNvSpPr/>
            <p:nvPr/>
          </p:nvSpPr>
          <p:spPr>
            <a:xfrm flipH="1">
              <a:off x="-1061171" y="36442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0" name="Google Shape;2320;p35"/>
            <p:cNvSpPr/>
            <p:nvPr/>
          </p:nvSpPr>
          <p:spPr>
            <a:xfrm>
              <a:off x="6001342" y="36354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p35"/>
            <p:cNvSpPr/>
            <p:nvPr/>
          </p:nvSpPr>
          <p:spPr>
            <a:xfrm>
              <a:off x="0" y="4411297"/>
              <a:ext cx="9145641" cy="732083"/>
            </a:xfrm>
            <a:custGeom>
              <a:rect b="b" l="l" r="r" t="t"/>
              <a:pathLst>
                <a:path extrusionOk="0" h="719492" w="5332735">
                  <a:moveTo>
                    <a:pt x="0" y="0"/>
                  </a:moveTo>
                  <a:lnTo>
                    <a:pt x="5332736" y="0"/>
                  </a:lnTo>
                  <a:lnTo>
                    <a:pt x="5332736" y="719493"/>
                  </a:lnTo>
                  <a:lnTo>
                    <a:pt x="0" y="7194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22" name="Google Shape;2322;p35"/>
            <p:cNvGrpSpPr/>
            <p:nvPr/>
          </p:nvGrpSpPr>
          <p:grpSpPr>
            <a:xfrm>
              <a:off x="199258" y="4805874"/>
              <a:ext cx="8745603" cy="54742"/>
              <a:chOff x="6211719" y="5092027"/>
              <a:chExt cx="5100369" cy="31925"/>
            </a:xfrm>
          </p:grpSpPr>
          <p:sp>
            <p:nvSpPr>
              <p:cNvPr id="2323" name="Google Shape;2323;p35"/>
              <p:cNvSpPr/>
              <p:nvPr/>
            </p:nvSpPr>
            <p:spPr>
              <a:xfrm>
                <a:off x="6211719" y="5092027"/>
                <a:ext cx="306738" cy="31925"/>
              </a:xfrm>
              <a:custGeom>
                <a:rect b="b" l="l" r="r" t="t"/>
                <a:pathLst>
                  <a:path extrusionOk="0" h="31925" w="306738">
                    <a:moveTo>
                      <a:pt x="0" y="0"/>
                    </a:moveTo>
                    <a:lnTo>
                      <a:pt x="306739" y="0"/>
                    </a:lnTo>
                    <a:lnTo>
                      <a:pt x="306739" y="31925"/>
                    </a:lnTo>
                    <a:lnTo>
                      <a:pt x="0" y="3192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4" name="Google Shape;2324;p35"/>
              <p:cNvSpPr/>
              <p:nvPr/>
            </p:nvSpPr>
            <p:spPr>
              <a:xfrm>
                <a:off x="6744352" y="5092027"/>
                <a:ext cx="306738" cy="31925"/>
              </a:xfrm>
              <a:custGeom>
                <a:rect b="b" l="l" r="r" t="t"/>
                <a:pathLst>
                  <a:path extrusionOk="0" h="31925" w="306738">
                    <a:moveTo>
                      <a:pt x="0" y="0"/>
                    </a:moveTo>
                    <a:lnTo>
                      <a:pt x="306739" y="0"/>
                    </a:lnTo>
                    <a:lnTo>
                      <a:pt x="306739" y="31925"/>
                    </a:lnTo>
                    <a:lnTo>
                      <a:pt x="0" y="3192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5" name="Google Shape;2325;p35"/>
              <p:cNvSpPr/>
              <p:nvPr/>
            </p:nvSpPr>
            <p:spPr>
              <a:xfrm>
                <a:off x="7276986" y="5092027"/>
                <a:ext cx="306738" cy="31925"/>
              </a:xfrm>
              <a:custGeom>
                <a:rect b="b" l="l" r="r" t="t"/>
                <a:pathLst>
                  <a:path extrusionOk="0" h="31925" w="306738">
                    <a:moveTo>
                      <a:pt x="0" y="0"/>
                    </a:moveTo>
                    <a:lnTo>
                      <a:pt x="306739" y="0"/>
                    </a:lnTo>
                    <a:lnTo>
                      <a:pt x="306739" y="31925"/>
                    </a:lnTo>
                    <a:lnTo>
                      <a:pt x="0" y="3192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6" name="Google Shape;2326;p35"/>
              <p:cNvSpPr/>
              <p:nvPr/>
            </p:nvSpPr>
            <p:spPr>
              <a:xfrm>
                <a:off x="7809620" y="5092027"/>
                <a:ext cx="306738" cy="31925"/>
              </a:xfrm>
              <a:custGeom>
                <a:rect b="b" l="l" r="r" t="t"/>
                <a:pathLst>
                  <a:path extrusionOk="0" h="31925" w="306738">
                    <a:moveTo>
                      <a:pt x="0" y="0"/>
                    </a:moveTo>
                    <a:lnTo>
                      <a:pt x="306739" y="0"/>
                    </a:lnTo>
                    <a:lnTo>
                      <a:pt x="306739" y="31925"/>
                    </a:lnTo>
                    <a:lnTo>
                      <a:pt x="0" y="3192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7" name="Google Shape;2327;p35"/>
              <p:cNvSpPr/>
              <p:nvPr/>
            </p:nvSpPr>
            <p:spPr>
              <a:xfrm>
                <a:off x="8342253" y="5092027"/>
                <a:ext cx="306738" cy="31925"/>
              </a:xfrm>
              <a:custGeom>
                <a:rect b="b" l="l" r="r" t="t"/>
                <a:pathLst>
                  <a:path extrusionOk="0" h="31925" w="306738">
                    <a:moveTo>
                      <a:pt x="0" y="0"/>
                    </a:moveTo>
                    <a:lnTo>
                      <a:pt x="306739" y="0"/>
                    </a:lnTo>
                    <a:lnTo>
                      <a:pt x="306739" y="31925"/>
                    </a:lnTo>
                    <a:lnTo>
                      <a:pt x="0" y="3192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8" name="Google Shape;2328;p35"/>
              <p:cNvSpPr/>
              <p:nvPr/>
            </p:nvSpPr>
            <p:spPr>
              <a:xfrm>
                <a:off x="8874887" y="5092027"/>
                <a:ext cx="306738" cy="31925"/>
              </a:xfrm>
              <a:custGeom>
                <a:rect b="b" l="l" r="r" t="t"/>
                <a:pathLst>
                  <a:path extrusionOk="0" h="31925" w="306738">
                    <a:moveTo>
                      <a:pt x="0" y="0"/>
                    </a:moveTo>
                    <a:lnTo>
                      <a:pt x="306739" y="0"/>
                    </a:lnTo>
                    <a:lnTo>
                      <a:pt x="306739" y="31925"/>
                    </a:lnTo>
                    <a:lnTo>
                      <a:pt x="0" y="3192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9" name="Google Shape;2329;p35"/>
              <p:cNvSpPr/>
              <p:nvPr/>
            </p:nvSpPr>
            <p:spPr>
              <a:xfrm>
                <a:off x="9407449" y="5092027"/>
                <a:ext cx="306738" cy="31925"/>
              </a:xfrm>
              <a:custGeom>
                <a:rect b="b" l="l" r="r" t="t"/>
                <a:pathLst>
                  <a:path extrusionOk="0" h="31925" w="306738">
                    <a:moveTo>
                      <a:pt x="0" y="0"/>
                    </a:moveTo>
                    <a:lnTo>
                      <a:pt x="306739" y="0"/>
                    </a:lnTo>
                    <a:lnTo>
                      <a:pt x="306739" y="31925"/>
                    </a:lnTo>
                    <a:lnTo>
                      <a:pt x="0" y="3192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0" name="Google Shape;2330;p35"/>
              <p:cNvSpPr/>
              <p:nvPr/>
            </p:nvSpPr>
            <p:spPr>
              <a:xfrm>
                <a:off x="9940083" y="5092027"/>
                <a:ext cx="306738" cy="31925"/>
              </a:xfrm>
              <a:custGeom>
                <a:rect b="b" l="l" r="r" t="t"/>
                <a:pathLst>
                  <a:path extrusionOk="0" h="31925" w="306738">
                    <a:moveTo>
                      <a:pt x="0" y="0"/>
                    </a:moveTo>
                    <a:lnTo>
                      <a:pt x="306739" y="0"/>
                    </a:lnTo>
                    <a:lnTo>
                      <a:pt x="306739" y="31925"/>
                    </a:lnTo>
                    <a:lnTo>
                      <a:pt x="0" y="3192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1" name="Google Shape;2331;p35"/>
              <p:cNvSpPr/>
              <p:nvPr/>
            </p:nvSpPr>
            <p:spPr>
              <a:xfrm>
                <a:off x="10472717" y="5092027"/>
                <a:ext cx="306738" cy="31925"/>
              </a:xfrm>
              <a:custGeom>
                <a:rect b="b" l="l" r="r" t="t"/>
                <a:pathLst>
                  <a:path extrusionOk="0" h="31925" w="306738">
                    <a:moveTo>
                      <a:pt x="0" y="0"/>
                    </a:moveTo>
                    <a:lnTo>
                      <a:pt x="306739" y="0"/>
                    </a:lnTo>
                    <a:lnTo>
                      <a:pt x="306739" y="31925"/>
                    </a:lnTo>
                    <a:lnTo>
                      <a:pt x="0" y="3192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2" name="Google Shape;2332;p35"/>
              <p:cNvSpPr/>
              <p:nvPr/>
            </p:nvSpPr>
            <p:spPr>
              <a:xfrm>
                <a:off x="11005350" y="5092027"/>
                <a:ext cx="306738" cy="31925"/>
              </a:xfrm>
              <a:custGeom>
                <a:rect b="b" l="l" r="r" t="t"/>
                <a:pathLst>
                  <a:path extrusionOk="0" h="31925" w="306738">
                    <a:moveTo>
                      <a:pt x="0" y="0"/>
                    </a:moveTo>
                    <a:lnTo>
                      <a:pt x="306739" y="0"/>
                    </a:lnTo>
                    <a:lnTo>
                      <a:pt x="306739" y="31925"/>
                    </a:lnTo>
                    <a:lnTo>
                      <a:pt x="0" y="3192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33" name="Google Shape;2333;p35"/>
            <p:cNvSpPr/>
            <p:nvPr/>
          </p:nvSpPr>
          <p:spPr>
            <a:xfrm>
              <a:off x="0" y="4411297"/>
              <a:ext cx="9145641" cy="115900"/>
            </a:xfrm>
            <a:custGeom>
              <a:rect b="b" l="l" r="r" t="t"/>
              <a:pathLst>
                <a:path extrusionOk="0" h="113907" w="5332735">
                  <a:moveTo>
                    <a:pt x="0" y="0"/>
                  </a:moveTo>
                  <a:lnTo>
                    <a:pt x="5332736" y="0"/>
                  </a:lnTo>
                  <a:lnTo>
                    <a:pt x="5332736" y="113907"/>
                  </a:lnTo>
                  <a:lnTo>
                    <a:pt x="0" y="1139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4" name="Google Shape;2334;p35"/>
            <p:cNvSpPr/>
            <p:nvPr/>
          </p:nvSpPr>
          <p:spPr>
            <a:xfrm>
              <a:off x="-565575" y="-1898801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35" name="Google Shape;2335;p35"/>
            <p:cNvGrpSpPr/>
            <p:nvPr/>
          </p:nvGrpSpPr>
          <p:grpSpPr>
            <a:xfrm>
              <a:off x="8159547" y="2434718"/>
              <a:ext cx="984465" cy="1977674"/>
              <a:chOff x="-3" y="2434718"/>
              <a:chExt cx="984465" cy="1977674"/>
            </a:xfrm>
          </p:grpSpPr>
          <p:sp>
            <p:nvSpPr>
              <p:cNvPr id="2336" name="Google Shape;2336;p35"/>
              <p:cNvSpPr/>
              <p:nvPr/>
            </p:nvSpPr>
            <p:spPr>
              <a:xfrm>
                <a:off x="-3" y="2434718"/>
                <a:ext cx="984465" cy="1977674"/>
              </a:xfrm>
              <a:custGeom>
                <a:rect b="b" l="l" r="r" t="t"/>
                <a:pathLst>
                  <a:path extrusionOk="0" h="1098708" w="546925">
                    <a:moveTo>
                      <a:pt x="0" y="0"/>
                    </a:moveTo>
                    <a:lnTo>
                      <a:pt x="546926" y="0"/>
                    </a:lnTo>
                    <a:lnTo>
                      <a:pt x="546926" y="1098709"/>
                    </a:lnTo>
                    <a:lnTo>
                      <a:pt x="0" y="109870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7" name="Google Shape;2337;p35"/>
              <p:cNvSpPr/>
              <p:nvPr/>
            </p:nvSpPr>
            <p:spPr>
              <a:xfrm>
                <a:off x="87736" y="2623571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8" name="Google Shape;2338;p35"/>
              <p:cNvSpPr/>
              <p:nvPr/>
            </p:nvSpPr>
            <p:spPr>
              <a:xfrm>
                <a:off x="294571" y="2623571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9" name="Google Shape;2339;p35"/>
              <p:cNvSpPr/>
              <p:nvPr/>
            </p:nvSpPr>
            <p:spPr>
              <a:xfrm>
                <a:off x="501408" y="2623571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0" name="Google Shape;2340;p35"/>
              <p:cNvSpPr/>
              <p:nvPr/>
            </p:nvSpPr>
            <p:spPr>
              <a:xfrm>
                <a:off x="708245" y="2623571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1" name="Google Shape;2341;p35"/>
              <p:cNvSpPr/>
              <p:nvPr/>
            </p:nvSpPr>
            <p:spPr>
              <a:xfrm>
                <a:off x="87736" y="2823394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2" name="Google Shape;2342;p35"/>
              <p:cNvSpPr/>
              <p:nvPr/>
            </p:nvSpPr>
            <p:spPr>
              <a:xfrm>
                <a:off x="294571" y="2823394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3" name="Google Shape;2343;p35"/>
              <p:cNvSpPr/>
              <p:nvPr/>
            </p:nvSpPr>
            <p:spPr>
              <a:xfrm>
                <a:off x="501408" y="2823394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4" name="Google Shape;2344;p35"/>
              <p:cNvSpPr/>
              <p:nvPr/>
            </p:nvSpPr>
            <p:spPr>
              <a:xfrm>
                <a:off x="708245" y="2823394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5" name="Google Shape;2345;p35"/>
              <p:cNvSpPr/>
              <p:nvPr/>
            </p:nvSpPr>
            <p:spPr>
              <a:xfrm>
                <a:off x="87736" y="302338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6" name="Google Shape;2346;p35"/>
              <p:cNvSpPr/>
              <p:nvPr/>
            </p:nvSpPr>
            <p:spPr>
              <a:xfrm>
                <a:off x="294571" y="302338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7" name="Google Shape;2347;p35"/>
              <p:cNvSpPr/>
              <p:nvPr/>
            </p:nvSpPr>
            <p:spPr>
              <a:xfrm>
                <a:off x="501408" y="302338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8" name="Google Shape;2348;p35"/>
              <p:cNvSpPr/>
              <p:nvPr/>
            </p:nvSpPr>
            <p:spPr>
              <a:xfrm>
                <a:off x="708245" y="302338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9" name="Google Shape;2349;p35"/>
              <p:cNvSpPr/>
              <p:nvPr/>
            </p:nvSpPr>
            <p:spPr>
              <a:xfrm>
                <a:off x="87736" y="3223208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0" name="Google Shape;2350;p35"/>
              <p:cNvSpPr/>
              <p:nvPr/>
            </p:nvSpPr>
            <p:spPr>
              <a:xfrm>
                <a:off x="294571" y="3223208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1" name="Google Shape;2351;p35"/>
              <p:cNvSpPr/>
              <p:nvPr/>
            </p:nvSpPr>
            <p:spPr>
              <a:xfrm>
                <a:off x="501408" y="3223208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p35"/>
              <p:cNvSpPr/>
              <p:nvPr/>
            </p:nvSpPr>
            <p:spPr>
              <a:xfrm>
                <a:off x="708245" y="3223208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p35"/>
              <p:cNvSpPr/>
              <p:nvPr/>
            </p:nvSpPr>
            <p:spPr>
              <a:xfrm>
                <a:off x="87736" y="3423202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4" name="Google Shape;2354;p35"/>
              <p:cNvSpPr/>
              <p:nvPr/>
            </p:nvSpPr>
            <p:spPr>
              <a:xfrm>
                <a:off x="294571" y="3423202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5" name="Google Shape;2355;p35"/>
              <p:cNvSpPr/>
              <p:nvPr/>
            </p:nvSpPr>
            <p:spPr>
              <a:xfrm>
                <a:off x="501408" y="3423202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6" name="Google Shape;2356;p35"/>
              <p:cNvSpPr/>
              <p:nvPr/>
            </p:nvSpPr>
            <p:spPr>
              <a:xfrm>
                <a:off x="708245" y="3423202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7" name="Google Shape;2357;p35"/>
              <p:cNvSpPr/>
              <p:nvPr/>
            </p:nvSpPr>
            <p:spPr>
              <a:xfrm>
                <a:off x="87736" y="3623023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8" name="Google Shape;2358;p35"/>
              <p:cNvSpPr/>
              <p:nvPr/>
            </p:nvSpPr>
            <p:spPr>
              <a:xfrm>
                <a:off x="294571" y="3623023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9" name="Google Shape;2359;p35"/>
              <p:cNvSpPr/>
              <p:nvPr/>
            </p:nvSpPr>
            <p:spPr>
              <a:xfrm>
                <a:off x="501408" y="3623023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0" name="Google Shape;2360;p35"/>
              <p:cNvSpPr/>
              <p:nvPr/>
            </p:nvSpPr>
            <p:spPr>
              <a:xfrm>
                <a:off x="708245" y="3623023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1" name="Google Shape;2361;p35"/>
              <p:cNvSpPr/>
              <p:nvPr/>
            </p:nvSpPr>
            <p:spPr>
              <a:xfrm>
                <a:off x="87736" y="382301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2" name="Google Shape;2362;p35"/>
              <p:cNvSpPr/>
              <p:nvPr/>
            </p:nvSpPr>
            <p:spPr>
              <a:xfrm>
                <a:off x="294571" y="382301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3" name="Google Shape;2363;p35"/>
              <p:cNvSpPr/>
              <p:nvPr/>
            </p:nvSpPr>
            <p:spPr>
              <a:xfrm>
                <a:off x="501408" y="382301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4" name="Google Shape;2364;p35"/>
              <p:cNvSpPr/>
              <p:nvPr/>
            </p:nvSpPr>
            <p:spPr>
              <a:xfrm>
                <a:off x="708245" y="3823017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5" name="Google Shape;2365;p35"/>
              <p:cNvSpPr/>
              <p:nvPr/>
            </p:nvSpPr>
            <p:spPr>
              <a:xfrm>
                <a:off x="87736" y="4022839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6" name="Google Shape;2366;p35"/>
              <p:cNvSpPr/>
              <p:nvPr/>
            </p:nvSpPr>
            <p:spPr>
              <a:xfrm>
                <a:off x="294571" y="4022839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7" name="Google Shape;2367;p35"/>
              <p:cNvSpPr/>
              <p:nvPr/>
            </p:nvSpPr>
            <p:spPr>
              <a:xfrm>
                <a:off x="501408" y="4022839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8" name="Google Shape;2368;p35"/>
              <p:cNvSpPr/>
              <p:nvPr/>
            </p:nvSpPr>
            <p:spPr>
              <a:xfrm>
                <a:off x="708245" y="4022839"/>
                <a:ext cx="156704" cy="138874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9" name="Google Shape;2369;p35"/>
            <p:cNvGrpSpPr/>
            <p:nvPr/>
          </p:nvGrpSpPr>
          <p:grpSpPr>
            <a:xfrm>
              <a:off x="1370968" y="4297732"/>
              <a:ext cx="1036190" cy="494122"/>
              <a:chOff x="6254310" y="4961498"/>
              <a:chExt cx="749071" cy="357205"/>
            </a:xfrm>
          </p:grpSpPr>
          <p:sp>
            <p:nvSpPr>
              <p:cNvPr id="2370" name="Google Shape;2370;p35"/>
              <p:cNvSpPr/>
              <p:nvPr/>
            </p:nvSpPr>
            <p:spPr>
              <a:xfrm>
                <a:off x="6275909" y="4961498"/>
                <a:ext cx="708346" cy="310063"/>
              </a:xfrm>
              <a:custGeom>
                <a:rect b="b" l="l" r="r" t="t"/>
                <a:pathLst>
                  <a:path extrusionOk="0" h="310063" w="708346">
                    <a:moveTo>
                      <a:pt x="681255" y="310064"/>
                    </a:moveTo>
                    <a:lnTo>
                      <a:pt x="10966" y="310064"/>
                    </a:lnTo>
                    <a:cubicBezTo>
                      <a:pt x="10966" y="310064"/>
                      <a:pt x="-13707" y="235975"/>
                      <a:pt x="10966" y="211302"/>
                    </a:cubicBezTo>
                    <a:cubicBezTo>
                      <a:pt x="35638" y="186629"/>
                      <a:pt x="150115" y="157406"/>
                      <a:pt x="156869" y="150722"/>
                    </a:cubicBezTo>
                    <a:cubicBezTo>
                      <a:pt x="163624" y="144038"/>
                      <a:pt x="253356" y="27287"/>
                      <a:pt x="269070" y="11573"/>
                    </a:cubicBezTo>
                    <a:cubicBezTo>
                      <a:pt x="284784" y="-4141"/>
                      <a:pt x="625866" y="-3572"/>
                      <a:pt x="654591" y="11573"/>
                    </a:cubicBezTo>
                    <a:cubicBezTo>
                      <a:pt x="665755" y="17475"/>
                      <a:pt x="700311" y="204689"/>
                      <a:pt x="708203" y="280272"/>
                    </a:cubicBezTo>
                    <a:cubicBezTo>
                      <a:pt x="709838" y="296270"/>
                      <a:pt x="697324" y="310064"/>
                      <a:pt x="681255" y="31006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1" name="Google Shape;2371;p35"/>
              <p:cNvSpPr/>
              <p:nvPr/>
            </p:nvSpPr>
            <p:spPr>
              <a:xfrm>
                <a:off x="6395307" y="4961498"/>
                <a:ext cx="571811" cy="167164"/>
              </a:xfrm>
              <a:custGeom>
                <a:rect b="b" l="l" r="r" t="t"/>
                <a:pathLst>
                  <a:path extrusionOk="0" h="167164" w="571811">
                    <a:moveTo>
                      <a:pt x="0" y="164658"/>
                    </a:moveTo>
                    <a:cubicBezTo>
                      <a:pt x="19909" y="158045"/>
                      <a:pt x="35125" y="153068"/>
                      <a:pt x="37471" y="150722"/>
                    </a:cubicBezTo>
                    <a:cubicBezTo>
                      <a:pt x="44226" y="143967"/>
                      <a:pt x="133958" y="27287"/>
                      <a:pt x="149672" y="11573"/>
                    </a:cubicBezTo>
                    <a:cubicBezTo>
                      <a:pt x="165386" y="-4141"/>
                      <a:pt x="506468" y="-3572"/>
                      <a:pt x="535193" y="11573"/>
                    </a:cubicBezTo>
                    <a:cubicBezTo>
                      <a:pt x="542233" y="15270"/>
                      <a:pt x="558657" y="91635"/>
                      <a:pt x="571812" y="166365"/>
                    </a:cubicBezTo>
                    <a:cubicBezTo>
                      <a:pt x="453211" y="168427"/>
                      <a:pt x="142988" y="166009"/>
                      <a:pt x="0" y="1646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72" name="Google Shape;2372;p35"/>
              <p:cNvGrpSpPr/>
              <p:nvPr/>
            </p:nvGrpSpPr>
            <p:grpSpPr>
              <a:xfrm>
                <a:off x="6457451" y="4978709"/>
                <a:ext cx="489261" cy="124694"/>
                <a:chOff x="6457451" y="4978709"/>
                <a:chExt cx="489261" cy="124694"/>
              </a:xfrm>
            </p:grpSpPr>
            <p:sp>
              <p:nvSpPr>
                <p:cNvPr id="2373" name="Google Shape;2373;p35"/>
                <p:cNvSpPr/>
                <p:nvPr/>
              </p:nvSpPr>
              <p:spPr>
                <a:xfrm>
                  <a:off x="6457451" y="4980324"/>
                  <a:ext cx="193116" cy="123008"/>
                </a:xfrm>
                <a:custGeom>
                  <a:rect b="b" l="l" r="r" t="t"/>
                  <a:pathLst>
                    <a:path extrusionOk="0" h="123008" w="193116">
                      <a:moveTo>
                        <a:pt x="162897" y="123008"/>
                      </a:moveTo>
                      <a:lnTo>
                        <a:pt x="0" y="123008"/>
                      </a:lnTo>
                      <a:cubicBezTo>
                        <a:pt x="0" y="123008"/>
                        <a:pt x="79920" y="15856"/>
                        <a:pt x="112201" y="7395"/>
                      </a:cubicBezTo>
                      <a:cubicBezTo>
                        <a:pt x="125568" y="3840"/>
                        <a:pt x="155858" y="1493"/>
                        <a:pt x="193116" y="0"/>
                      </a:cubicBezTo>
                      <a:lnTo>
                        <a:pt x="162897" y="12300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4" name="Google Shape;2374;p35"/>
                <p:cNvSpPr/>
                <p:nvPr/>
              </p:nvSpPr>
              <p:spPr>
                <a:xfrm>
                  <a:off x="6645946" y="4978709"/>
                  <a:ext cx="149529" cy="124694"/>
                </a:xfrm>
                <a:custGeom>
                  <a:rect b="b" l="l" r="r" t="t"/>
                  <a:pathLst>
                    <a:path extrusionOk="0" h="124694" w="149529">
                      <a:moveTo>
                        <a:pt x="0" y="124624"/>
                      </a:moveTo>
                      <a:cubicBezTo>
                        <a:pt x="3768" y="99595"/>
                        <a:pt x="15358" y="24084"/>
                        <a:pt x="19980" y="1117"/>
                      </a:cubicBezTo>
                      <a:cubicBezTo>
                        <a:pt x="58518" y="-20"/>
                        <a:pt x="102602" y="-305"/>
                        <a:pt x="142846" y="335"/>
                      </a:cubicBezTo>
                      <a:lnTo>
                        <a:pt x="149530" y="124695"/>
                      </a:lnTo>
                      <a:lnTo>
                        <a:pt x="0" y="1246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5" name="Google Shape;2375;p35"/>
                <p:cNvSpPr/>
                <p:nvPr/>
              </p:nvSpPr>
              <p:spPr>
                <a:xfrm>
                  <a:off x="6810052" y="4979328"/>
                  <a:ext cx="136660" cy="123932"/>
                </a:xfrm>
                <a:custGeom>
                  <a:rect b="b" l="l" r="r" t="t"/>
                  <a:pathLst>
                    <a:path extrusionOk="0" h="123932" w="136660">
                      <a:moveTo>
                        <a:pt x="71" y="0"/>
                      </a:moveTo>
                      <a:cubicBezTo>
                        <a:pt x="54892" y="1280"/>
                        <a:pt x="98336" y="4124"/>
                        <a:pt x="103028" y="8319"/>
                      </a:cubicBezTo>
                      <a:cubicBezTo>
                        <a:pt x="115400" y="19269"/>
                        <a:pt x="136660" y="123933"/>
                        <a:pt x="136660" y="123933"/>
                      </a:cubicBezTo>
                      <a:lnTo>
                        <a:pt x="7110" y="123933"/>
                      </a:lnTo>
                      <a:cubicBezTo>
                        <a:pt x="6613" y="97483"/>
                        <a:pt x="4906" y="3356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76" name="Google Shape;2376;p35"/>
              <p:cNvGrpSpPr/>
              <p:nvPr/>
            </p:nvGrpSpPr>
            <p:grpSpPr>
              <a:xfrm>
                <a:off x="6374616" y="5204654"/>
                <a:ext cx="114049" cy="114049"/>
                <a:chOff x="6374616" y="5204654"/>
                <a:chExt cx="114049" cy="114049"/>
              </a:xfrm>
            </p:grpSpPr>
            <p:sp>
              <p:nvSpPr>
                <p:cNvPr id="2377" name="Google Shape;2377;p35"/>
                <p:cNvSpPr/>
                <p:nvPr/>
              </p:nvSpPr>
              <p:spPr>
                <a:xfrm>
                  <a:off x="6374616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8" name="Google Shape;2378;p35"/>
                <p:cNvSpPr/>
                <p:nvPr/>
              </p:nvSpPr>
              <p:spPr>
                <a:xfrm>
                  <a:off x="6399075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79" name="Google Shape;2379;p35"/>
              <p:cNvGrpSpPr/>
              <p:nvPr/>
            </p:nvGrpSpPr>
            <p:grpSpPr>
              <a:xfrm>
                <a:off x="6789361" y="5204654"/>
                <a:ext cx="114049" cy="114049"/>
                <a:chOff x="6789361" y="5204654"/>
                <a:chExt cx="114049" cy="114049"/>
              </a:xfrm>
            </p:grpSpPr>
            <p:sp>
              <p:nvSpPr>
                <p:cNvPr id="2380" name="Google Shape;2380;p35"/>
                <p:cNvSpPr/>
                <p:nvPr/>
              </p:nvSpPr>
              <p:spPr>
                <a:xfrm>
                  <a:off x="6789361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1" name="Google Shape;2381;p35"/>
                <p:cNvSpPr/>
                <p:nvPr/>
              </p:nvSpPr>
              <p:spPr>
                <a:xfrm>
                  <a:off x="6813891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382" name="Google Shape;2382;p35"/>
              <p:cNvSpPr/>
              <p:nvPr/>
            </p:nvSpPr>
            <p:spPr>
              <a:xfrm>
                <a:off x="6930216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9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3" name="Google Shape;2383;p35"/>
              <p:cNvSpPr/>
              <p:nvPr/>
            </p:nvSpPr>
            <p:spPr>
              <a:xfrm>
                <a:off x="6254310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8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4" name="Google Shape;2384;p35"/>
              <p:cNvSpPr/>
              <p:nvPr/>
            </p:nvSpPr>
            <p:spPr>
              <a:xfrm>
                <a:off x="6962355" y="5157157"/>
                <a:ext cx="28938" cy="40244"/>
              </a:xfrm>
              <a:custGeom>
                <a:rect b="b" l="l" r="r" t="t"/>
                <a:pathLst>
                  <a:path extrusionOk="0" h="40244" w="28938">
                    <a:moveTo>
                      <a:pt x="22753" y="0"/>
                    </a:moveTo>
                    <a:cubicBezTo>
                      <a:pt x="26169" y="0"/>
                      <a:pt x="28939" y="2770"/>
                      <a:pt x="28939" y="6186"/>
                    </a:cubicBezTo>
                    <a:lnTo>
                      <a:pt x="28939" y="34058"/>
                    </a:lnTo>
                    <a:cubicBezTo>
                      <a:pt x="28939" y="37475"/>
                      <a:pt x="26169" y="40244"/>
                      <a:pt x="22753" y="40244"/>
                    </a:cubicBezTo>
                    <a:lnTo>
                      <a:pt x="6186" y="40244"/>
                    </a:lnTo>
                    <a:cubicBezTo>
                      <a:pt x="2770" y="40244"/>
                      <a:pt x="0" y="37475"/>
                      <a:pt x="0" y="34058"/>
                    </a:cubicBezTo>
                    <a:lnTo>
                      <a:pt x="0" y="6186"/>
                    </a:lnTo>
                    <a:cubicBezTo>
                      <a:pt x="0" y="2769"/>
                      <a:pt x="2770" y="0"/>
                      <a:pt x="6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5" name="Google Shape;2385;p35"/>
              <p:cNvSpPr/>
              <p:nvPr/>
            </p:nvSpPr>
            <p:spPr>
              <a:xfrm>
                <a:off x="6269170" y="5177635"/>
                <a:ext cx="47141" cy="21615"/>
              </a:xfrm>
              <a:custGeom>
                <a:rect b="b" l="l" r="r" t="t"/>
                <a:pathLst>
                  <a:path extrusionOk="0" h="21615" w="47141">
                    <a:moveTo>
                      <a:pt x="10808" y="0"/>
                    </a:moveTo>
                    <a:lnTo>
                      <a:pt x="36334" y="0"/>
                    </a:lnTo>
                    <a:cubicBezTo>
                      <a:pt x="42306" y="0"/>
                      <a:pt x="47141" y="4835"/>
                      <a:pt x="47141" y="10808"/>
                    </a:cubicBezTo>
                    <a:cubicBezTo>
                      <a:pt x="47141" y="16780"/>
                      <a:pt x="42306" y="21615"/>
                      <a:pt x="36334" y="21615"/>
                    </a:cubicBezTo>
                    <a:lnTo>
                      <a:pt x="10808" y="21615"/>
                    </a:lnTo>
                    <a:cubicBezTo>
                      <a:pt x="4835" y="21615"/>
                      <a:pt x="0" y="16780"/>
                      <a:pt x="0" y="10808"/>
                    </a:cubicBezTo>
                    <a:cubicBezTo>
                      <a:pt x="0" y="4835"/>
                      <a:pt x="4835" y="0"/>
                      <a:pt x="108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6" name="Google Shape;2386;p35"/>
            <p:cNvGrpSpPr/>
            <p:nvPr/>
          </p:nvGrpSpPr>
          <p:grpSpPr>
            <a:xfrm flipH="1">
              <a:off x="4559485" y="4539693"/>
              <a:ext cx="1036183" cy="480559"/>
              <a:chOff x="7466813" y="5016553"/>
              <a:chExt cx="659317" cy="305777"/>
            </a:xfrm>
          </p:grpSpPr>
          <p:sp>
            <p:nvSpPr>
              <p:cNvPr id="2387" name="Google Shape;2387;p35"/>
              <p:cNvSpPr/>
              <p:nvPr/>
            </p:nvSpPr>
            <p:spPr>
              <a:xfrm>
                <a:off x="7469242" y="5016553"/>
                <a:ext cx="652717" cy="221875"/>
              </a:xfrm>
              <a:custGeom>
                <a:rect b="b" l="l" r="r" t="t"/>
                <a:pathLst>
                  <a:path extrusionOk="0" h="221875" w="652717">
                    <a:moveTo>
                      <a:pt x="29728" y="150203"/>
                    </a:moveTo>
                    <a:cubicBezTo>
                      <a:pt x="67911" y="125459"/>
                      <a:pt x="146906" y="113372"/>
                      <a:pt x="167882" y="110457"/>
                    </a:cubicBezTo>
                    <a:cubicBezTo>
                      <a:pt x="171295" y="109959"/>
                      <a:pt x="174352" y="108537"/>
                      <a:pt x="176769" y="106119"/>
                    </a:cubicBezTo>
                    <a:cubicBezTo>
                      <a:pt x="192626" y="90619"/>
                      <a:pt x="256690" y="30466"/>
                      <a:pt x="309875" y="14681"/>
                    </a:cubicBezTo>
                    <a:cubicBezTo>
                      <a:pt x="371095" y="-3593"/>
                      <a:pt x="505337" y="-6153"/>
                      <a:pt x="539253" y="14681"/>
                    </a:cubicBezTo>
                    <a:cubicBezTo>
                      <a:pt x="559518" y="27195"/>
                      <a:pt x="585399" y="49877"/>
                      <a:pt x="604313" y="66159"/>
                    </a:cubicBezTo>
                    <a:cubicBezTo>
                      <a:pt x="604313" y="66159"/>
                      <a:pt x="643206" y="98156"/>
                      <a:pt x="649321" y="129512"/>
                    </a:cubicBezTo>
                    <a:cubicBezTo>
                      <a:pt x="655436" y="160940"/>
                      <a:pt x="653232" y="197985"/>
                      <a:pt x="643206" y="208010"/>
                    </a:cubicBezTo>
                    <a:cubicBezTo>
                      <a:pt x="633181" y="218036"/>
                      <a:pt x="613556" y="221875"/>
                      <a:pt x="613556" y="221875"/>
                    </a:cubicBezTo>
                    <a:lnTo>
                      <a:pt x="16219" y="221875"/>
                    </a:lnTo>
                    <a:cubicBezTo>
                      <a:pt x="8042" y="221875"/>
                      <a:pt x="1216" y="215689"/>
                      <a:pt x="363" y="207512"/>
                    </a:cubicBezTo>
                    <a:cubicBezTo>
                      <a:pt x="-1273" y="192439"/>
                      <a:pt x="1643" y="168406"/>
                      <a:pt x="29799" y="1502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88" name="Google Shape;2388;p35"/>
              <p:cNvGrpSpPr/>
              <p:nvPr/>
            </p:nvGrpSpPr>
            <p:grpSpPr>
              <a:xfrm>
                <a:off x="7658667" y="5030727"/>
                <a:ext cx="387827" cy="96780"/>
                <a:chOff x="7658667" y="5030727"/>
                <a:chExt cx="387827" cy="96780"/>
              </a:xfrm>
            </p:grpSpPr>
            <p:sp>
              <p:nvSpPr>
                <p:cNvPr id="2389" name="Google Shape;2389;p35"/>
                <p:cNvSpPr/>
                <p:nvPr/>
              </p:nvSpPr>
              <p:spPr>
                <a:xfrm>
                  <a:off x="7658667" y="5031447"/>
                  <a:ext cx="215442" cy="96060"/>
                </a:xfrm>
                <a:custGeom>
                  <a:rect b="b" l="l" r="r" t="t"/>
                  <a:pathLst>
                    <a:path extrusionOk="0" h="96060" w="215442">
                      <a:moveTo>
                        <a:pt x="203782" y="84968"/>
                      </a:moveTo>
                      <a:lnTo>
                        <a:pt x="0" y="96060"/>
                      </a:lnTo>
                      <a:cubicBezTo>
                        <a:pt x="0" y="96060"/>
                        <a:pt x="73521" y="33774"/>
                        <a:pt x="115187" y="15500"/>
                      </a:cubicBezTo>
                      <a:cubicBezTo>
                        <a:pt x="136163" y="6328"/>
                        <a:pt x="175696" y="1564"/>
                        <a:pt x="215443" y="0"/>
                      </a:cubicBezTo>
                      <a:lnTo>
                        <a:pt x="203782" y="8496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0" name="Google Shape;2390;p35"/>
                <p:cNvSpPr/>
                <p:nvPr/>
              </p:nvSpPr>
              <p:spPr>
                <a:xfrm>
                  <a:off x="7891175" y="5030727"/>
                  <a:ext cx="155319" cy="84053"/>
                </a:xfrm>
                <a:custGeom>
                  <a:rect b="b" l="l" r="r" t="t"/>
                  <a:pathLst>
                    <a:path extrusionOk="0" h="84053" w="155319">
                      <a:moveTo>
                        <a:pt x="0" y="152"/>
                      </a:moveTo>
                      <a:cubicBezTo>
                        <a:pt x="33347" y="-488"/>
                        <a:pt x="64988" y="934"/>
                        <a:pt x="83831" y="3707"/>
                      </a:cubicBezTo>
                      <a:cubicBezTo>
                        <a:pt x="109001" y="7404"/>
                        <a:pt x="133958" y="29802"/>
                        <a:pt x="150952" y="48431"/>
                      </a:cubicBezTo>
                      <a:cubicBezTo>
                        <a:pt x="160480" y="58883"/>
                        <a:pt x="153441" y="75734"/>
                        <a:pt x="139291" y="76517"/>
                      </a:cubicBezTo>
                      <a:lnTo>
                        <a:pt x="0" y="84054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391" name="Google Shape;2391;p35"/>
              <p:cNvSpPr/>
              <p:nvPr/>
            </p:nvSpPr>
            <p:spPr>
              <a:xfrm>
                <a:off x="7466813" y="5174127"/>
                <a:ext cx="63370" cy="41670"/>
              </a:xfrm>
              <a:custGeom>
                <a:rect b="b" l="l" r="r" t="t"/>
                <a:pathLst>
                  <a:path extrusionOk="0" h="41670" w="63370">
                    <a:moveTo>
                      <a:pt x="19571" y="2655"/>
                    </a:moveTo>
                    <a:cubicBezTo>
                      <a:pt x="19571" y="2655"/>
                      <a:pt x="63371" y="-3318"/>
                      <a:pt x="63371" y="2655"/>
                    </a:cubicBezTo>
                    <a:cubicBezTo>
                      <a:pt x="63371" y="8627"/>
                      <a:pt x="45382" y="33655"/>
                      <a:pt x="33863" y="37495"/>
                    </a:cubicBezTo>
                    <a:cubicBezTo>
                      <a:pt x="22273" y="41335"/>
                      <a:pt x="5564" y="43254"/>
                      <a:pt x="2365" y="40055"/>
                    </a:cubicBezTo>
                    <a:cubicBezTo>
                      <a:pt x="-835" y="36855"/>
                      <a:pt x="-4675" y="19221"/>
                      <a:pt x="19571" y="26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2" name="Google Shape;2392;p35"/>
              <p:cNvSpPr/>
              <p:nvPr/>
            </p:nvSpPr>
            <p:spPr>
              <a:xfrm>
                <a:off x="8103054" y="5144572"/>
                <a:ext cx="23076" cy="59157"/>
              </a:xfrm>
              <a:custGeom>
                <a:rect b="b" l="l" r="r" t="t"/>
                <a:pathLst>
                  <a:path extrusionOk="0" h="59157" w="23076">
                    <a:moveTo>
                      <a:pt x="17926" y="0"/>
                    </a:moveTo>
                    <a:cubicBezTo>
                      <a:pt x="17926" y="0"/>
                      <a:pt x="1643" y="853"/>
                      <a:pt x="1643" y="8888"/>
                    </a:cubicBezTo>
                    <a:cubicBezTo>
                      <a:pt x="1643" y="16922"/>
                      <a:pt x="-2054" y="49417"/>
                      <a:pt x="1643" y="53114"/>
                    </a:cubicBezTo>
                    <a:cubicBezTo>
                      <a:pt x="5341" y="56811"/>
                      <a:pt x="17926" y="59158"/>
                      <a:pt x="17926" y="59158"/>
                    </a:cubicBezTo>
                    <a:cubicBezTo>
                      <a:pt x="17926" y="59158"/>
                      <a:pt x="29516" y="27943"/>
                      <a:pt x="17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3" name="Google Shape;2393;p35"/>
              <p:cNvSpPr/>
              <p:nvPr/>
            </p:nvSpPr>
            <p:spPr>
              <a:xfrm rot="-798371">
                <a:off x="7904803" y="5179083"/>
                <a:ext cx="118662" cy="118662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1"/>
                      <a:pt x="26581" y="0"/>
                      <a:pt x="59371" y="0"/>
                    </a:cubicBezTo>
                    <a:cubicBezTo>
                      <a:pt x="92161" y="0"/>
                      <a:pt x="118742" y="26581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4" name="Google Shape;2394;p35"/>
              <p:cNvSpPr/>
              <p:nvPr/>
            </p:nvSpPr>
            <p:spPr>
              <a:xfrm>
                <a:off x="7930424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5" name="Google Shape;2395;p35"/>
              <p:cNvSpPr/>
              <p:nvPr/>
            </p:nvSpPr>
            <p:spPr>
              <a:xfrm rot="-2700000">
                <a:off x="7554797" y="5178916"/>
                <a:ext cx="118808" cy="118808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2"/>
                      <a:pt x="26581" y="0"/>
                      <a:pt x="59371" y="0"/>
                    </a:cubicBezTo>
                    <a:cubicBezTo>
                      <a:pt x="92161" y="0"/>
                      <a:pt x="118742" y="26582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6" name="Google Shape;2396;p35"/>
              <p:cNvSpPr/>
              <p:nvPr/>
            </p:nvSpPr>
            <p:spPr>
              <a:xfrm>
                <a:off x="7580312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7" name="Google Shape;2397;p35"/>
            <p:cNvGrpSpPr/>
            <p:nvPr/>
          </p:nvGrpSpPr>
          <p:grpSpPr>
            <a:xfrm>
              <a:off x="6" y="1095187"/>
              <a:ext cx="880373" cy="3316218"/>
              <a:chOff x="4226161" y="2551702"/>
              <a:chExt cx="369284" cy="1391031"/>
            </a:xfrm>
          </p:grpSpPr>
          <p:sp>
            <p:nvSpPr>
              <p:cNvPr id="2398" name="Google Shape;2398;p35"/>
              <p:cNvSpPr/>
              <p:nvPr/>
            </p:nvSpPr>
            <p:spPr>
              <a:xfrm>
                <a:off x="4226161" y="2551702"/>
                <a:ext cx="369284" cy="1391031"/>
              </a:xfrm>
              <a:custGeom>
                <a:rect b="b" l="l" r="r" t="t"/>
                <a:pathLst>
                  <a:path extrusionOk="0" h="1391031" w="369284">
                    <a:moveTo>
                      <a:pt x="0" y="0"/>
                    </a:moveTo>
                    <a:lnTo>
                      <a:pt x="369284" y="0"/>
                    </a:lnTo>
                    <a:lnTo>
                      <a:pt x="369284" y="1391031"/>
                    </a:lnTo>
                    <a:lnTo>
                      <a:pt x="0" y="13910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9" name="Google Shape;2399;p35"/>
              <p:cNvSpPr/>
              <p:nvPr/>
            </p:nvSpPr>
            <p:spPr>
              <a:xfrm>
                <a:off x="4260166" y="2628378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0" name="Google Shape;2400;p35"/>
              <p:cNvSpPr/>
              <p:nvPr/>
            </p:nvSpPr>
            <p:spPr>
              <a:xfrm>
                <a:off x="4260166" y="2775730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1" name="Google Shape;2401;p35"/>
              <p:cNvSpPr/>
              <p:nvPr/>
            </p:nvSpPr>
            <p:spPr>
              <a:xfrm>
                <a:off x="4260166" y="2923177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2" name="Google Shape;2402;p35"/>
              <p:cNvSpPr/>
              <p:nvPr/>
            </p:nvSpPr>
            <p:spPr>
              <a:xfrm>
                <a:off x="4260166" y="3070529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3" name="Google Shape;2403;p35"/>
              <p:cNvSpPr/>
              <p:nvPr/>
            </p:nvSpPr>
            <p:spPr>
              <a:xfrm>
                <a:off x="4260166" y="3217976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4" name="Google Shape;2404;p35"/>
              <p:cNvSpPr/>
              <p:nvPr/>
            </p:nvSpPr>
            <p:spPr>
              <a:xfrm>
                <a:off x="4260166" y="3365328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5" name="Google Shape;2405;p35"/>
              <p:cNvSpPr/>
              <p:nvPr/>
            </p:nvSpPr>
            <p:spPr>
              <a:xfrm>
                <a:off x="4260166" y="3512775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6" name="Google Shape;2406;p35"/>
            <p:cNvGrpSpPr/>
            <p:nvPr/>
          </p:nvGrpSpPr>
          <p:grpSpPr>
            <a:xfrm flipH="1">
              <a:off x="6422539" y="4159981"/>
              <a:ext cx="1405334" cy="588358"/>
              <a:chOff x="7085447" y="4529933"/>
              <a:chExt cx="969129" cy="405736"/>
            </a:xfrm>
          </p:grpSpPr>
          <p:sp>
            <p:nvSpPr>
              <p:cNvPr id="2407" name="Google Shape;2407;p35"/>
              <p:cNvSpPr/>
              <p:nvPr/>
            </p:nvSpPr>
            <p:spPr>
              <a:xfrm>
                <a:off x="7085447" y="4529933"/>
                <a:ext cx="969129" cy="342290"/>
              </a:xfrm>
              <a:custGeom>
                <a:rect b="b" l="l" r="r" t="t"/>
                <a:pathLst>
                  <a:path extrusionOk="0" h="342290" w="969129">
                    <a:moveTo>
                      <a:pt x="28215" y="32376"/>
                    </a:moveTo>
                    <a:cubicBezTo>
                      <a:pt x="34401" y="14955"/>
                      <a:pt x="50755" y="3437"/>
                      <a:pt x="69241" y="3152"/>
                    </a:cubicBezTo>
                    <a:cubicBezTo>
                      <a:pt x="191255" y="1659"/>
                      <a:pt x="650367" y="-3318"/>
                      <a:pt x="673760" y="3508"/>
                    </a:cubicBezTo>
                    <a:cubicBezTo>
                      <a:pt x="700709" y="11400"/>
                      <a:pt x="786317" y="122392"/>
                      <a:pt x="808501" y="144576"/>
                    </a:cubicBezTo>
                    <a:cubicBezTo>
                      <a:pt x="830685" y="166760"/>
                      <a:pt x="935278" y="168325"/>
                      <a:pt x="954333" y="203236"/>
                    </a:cubicBezTo>
                    <a:cubicBezTo>
                      <a:pt x="973389" y="238077"/>
                      <a:pt x="971754" y="322121"/>
                      <a:pt x="962226" y="331649"/>
                    </a:cubicBezTo>
                    <a:cubicBezTo>
                      <a:pt x="952698" y="341176"/>
                      <a:pt x="69028" y="349851"/>
                      <a:pt x="50755" y="331649"/>
                    </a:cubicBezTo>
                    <a:cubicBezTo>
                      <a:pt x="32552" y="313446"/>
                      <a:pt x="12715" y="315793"/>
                      <a:pt x="1622" y="212764"/>
                    </a:cubicBezTo>
                    <a:cubicBezTo>
                      <a:pt x="-5914" y="142585"/>
                      <a:pt x="14492" y="70914"/>
                      <a:pt x="28215" y="323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8" name="Google Shape;2408;p35"/>
              <p:cNvSpPr/>
              <p:nvPr/>
            </p:nvSpPr>
            <p:spPr>
              <a:xfrm>
                <a:off x="7457659" y="4545528"/>
                <a:ext cx="178397" cy="309938"/>
              </a:xfrm>
              <a:custGeom>
                <a:rect b="b" l="l" r="r" t="t"/>
                <a:pathLst>
                  <a:path extrusionOk="0" h="309938" w="178397">
                    <a:moveTo>
                      <a:pt x="154720" y="0"/>
                    </a:moveTo>
                    <a:cubicBezTo>
                      <a:pt x="167797" y="0"/>
                      <a:pt x="178398" y="10601"/>
                      <a:pt x="178398" y="23677"/>
                    </a:cubicBezTo>
                    <a:lnTo>
                      <a:pt x="178398" y="286261"/>
                    </a:lnTo>
                    <a:cubicBezTo>
                      <a:pt x="178398" y="299338"/>
                      <a:pt x="167797" y="309938"/>
                      <a:pt x="154720" y="309938"/>
                    </a:cubicBezTo>
                    <a:lnTo>
                      <a:pt x="23677" y="309938"/>
                    </a:lnTo>
                    <a:cubicBezTo>
                      <a:pt x="10601" y="309938"/>
                      <a:pt x="0" y="299338"/>
                      <a:pt x="0" y="286261"/>
                    </a:cubicBezTo>
                    <a:lnTo>
                      <a:pt x="0" y="23677"/>
                    </a:lnTo>
                    <a:cubicBezTo>
                      <a:pt x="0" y="10601"/>
                      <a:pt x="10601" y="0"/>
                      <a:pt x="236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9" name="Google Shape;2409;p35"/>
              <p:cNvSpPr/>
              <p:nvPr/>
            </p:nvSpPr>
            <p:spPr>
              <a:xfrm>
                <a:off x="7095175" y="4795243"/>
                <a:ext cx="959365" cy="76981"/>
              </a:xfrm>
              <a:custGeom>
                <a:rect b="b" l="l" r="r" t="t"/>
                <a:pathLst>
                  <a:path extrusionOk="0" h="76981" w="959365">
                    <a:moveTo>
                      <a:pt x="0" y="0"/>
                    </a:moveTo>
                    <a:cubicBezTo>
                      <a:pt x="11305" y="50412"/>
                      <a:pt x="26664" y="51976"/>
                      <a:pt x="41027" y="66339"/>
                    </a:cubicBezTo>
                    <a:cubicBezTo>
                      <a:pt x="59229" y="84542"/>
                      <a:pt x="942970" y="75867"/>
                      <a:pt x="952498" y="66339"/>
                    </a:cubicBezTo>
                    <a:cubicBezTo>
                      <a:pt x="957973" y="60864"/>
                      <a:pt x="960746" y="31072"/>
                      <a:pt x="958684" y="0"/>
                    </a:cubicBez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10" name="Google Shape;2410;p35"/>
              <p:cNvGrpSpPr/>
              <p:nvPr/>
            </p:nvGrpSpPr>
            <p:grpSpPr>
              <a:xfrm>
                <a:off x="7832403" y="4798104"/>
                <a:ext cx="134298" cy="134298"/>
                <a:chOff x="7832403" y="4798104"/>
                <a:chExt cx="134298" cy="134298"/>
              </a:xfrm>
            </p:grpSpPr>
            <p:sp>
              <p:nvSpPr>
                <p:cNvPr id="2411" name="Google Shape;2411;p35"/>
                <p:cNvSpPr/>
                <p:nvPr/>
              </p:nvSpPr>
              <p:spPr>
                <a:xfrm rot="-4847797">
                  <a:off x="7841012" y="4806714"/>
                  <a:ext cx="117079" cy="117079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2" name="Google Shape;2412;p35"/>
                <p:cNvSpPr/>
                <p:nvPr/>
              </p:nvSpPr>
              <p:spPr>
                <a:xfrm>
                  <a:off x="7866360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13" name="Google Shape;2413;p35"/>
              <p:cNvGrpSpPr/>
              <p:nvPr/>
            </p:nvGrpSpPr>
            <p:grpSpPr>
              <a:xfrm>
                <a:off x="7210291" y="4794935"/>
                <a:ext cx="140735" cy="140735"/>
                <a:chOff x="7210291" y="4794935"/>
                <a:chExt cx="140735" cy="140735"/>
              </a:xfrm>
            </p:grpSpPr>
            <p:sp>
              <p:nvSpPr>
                <p:cNvPr id="2414" name="Google Shape;2414;p35"/>
                <p:cNvSpPr/>
                <p:nvPr/>
              </p:nvSpPr>
              <p:spPr>
                <a:xfrm rot="-4601629">
                  <a:off x="7222180" y="4806824"/>
                  <a:ext cx="116956" cy="116956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5" name="Google Shape;2415;p35"/>
                <p:cNvSpPr/>
                <p:nvPr/>
              </p:nvSpPr>
              <p:spPr>
                <a:xfrm>
                  <a:off x="7247478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16" name="Google Shape;2416;p35"/>
              <p:cNvGrpSpPr/>
              <p:nvPr/>
            </p:nvGrpSpPr>
            <p:grpSpPr>
              <a:xfrm>
                <a:off x="7087141" y="4555767"/>
                <a:ext cx="810788" cy="122012"/>
                <a:chOff x="7087141" y="4555767"/>
                <a:chExt cx="810788" cy="122012"/>
              </a:xfrm>
            </p:grpSpPr>
            <p:sp>
              <p:nvSpPr>
                <p:cNvPr id="2417" name="Google Shape;2417;p35"/>
                <p:cNvSpPr/>
                <p:nvPr/>
              </p:nvSpPr>
              <p:spPr>
                <a:xfrm>
                  <a:off x="729433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8" name="Google Shape;2418;p35"/>
                <p:cNvSpPr/>
                <p:nvPr/>
              </p:nvSpPr>
              <p:spPr>
                <a:xfrm>
                  <a:off x="738065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9" name="Google Shape;2419;p35"/>
                <p:cNvSpPr/>
                <p:nvPr/>
              </p:nvSpPr>
              <p:spPr>
                <a:xfrm>
                  <a:off x="7208016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0" name="Google Shape;2420;p35"/>
                <p:cNvSpPr/>
                <p:nvPr/>
              </p:nvSpPr>
              <p:spPr>
                <a:xfrm>
                  <a:off x="7756317" y="4555838"/>
                  <a:ext cx="141612" cy="121941"/>
                </a:xfrm>
                <a:custGeom>
                  <a:rect b="b" l="l" r="r" t="t"/>
                  <a:pathLst>
                    <a:path extrusionOk="0" h="121941" w="141612">
                      <a:moveTo>
                        <a:pt x="36451" y="109143"/>
                      </a:moveTo>
                      <a:cubicBezTo>
                        <a:pt x="39864" y="116894"/>
                        <a:pt x="47472" y="121942"/>
                        <a:pt x="55933" y="121942"/>
                      </a:cubicBezTo>
                      <a:lnTo>
                        <a:pt x="141613" y="121942"/>
                      </a:lnTo>
                      <a:cubicBezTo>
                        <a:pt x="140048" y="120875"/>
                        <a:pt x="138697" y="119809"/>
                        <a:pt x="137560" y="118742"/>
                      </a:cubicBezTo>
                      <a:cubicBezTo>
                        <a:pt x="120922" y="102104"/>
                        <a:pt x="68661" y="35623"/>
                        <a:pt x="32185" y="0"/>
                      </a:cubicBezTo>
                      <a:lnTo>
                        <a:pt x="21306" y="0"/>
                      </a:lnTo>
                      <a:cubicBezTo>
                        <a:pt x="5948" y="0"/>
                        <a:pt x="-4362" y="15785"/>
                        <a:pt x="1824" y="29792"/>
                      </a:cubicBezTo>
                      <a:lnTo>
                        <a:pt x="36522" y="10914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1" name="Google Shape;2421;p35"/>
                <p:cNvSpPr/>
                <p:nvPr/>
              </p:nvSpPr>
              <p:spPr>
                <a:xfrm>
                  <a:off x="7087141" y="4555838"/>
                  <a:ext cx="107365" cy="121941"/>
                </a:xfrm>
                <a:custGeom>
                  <a:rect b="b" l="l" r="r" t="t"/>
                  <a:pathLst>
                    <a:path extrusionOk="0" h="121941" w="107365">
                      <a:moveTo>
                        <a:pt x="107295" y="28584"/>
                      </a:moveTo>
                      <a:cubicBezTo>
                        <a:pt x="107295" y="12799"/>
                        <a:pt x="94496" y="0"/>
                        <a:pt x="78711" y="0"/>
                      </a:cubicBezTo>
                      <a:lnTo>
                        <a:pt x="29508" y="0"/>
                      </a:lnTo>
                      <a:cubicBezTo>
                        <a:pt x="28370" y="2062"/>
                        <a:pt x="27375" y="4195"/>
                        <a:pt x="26593" y="6470"/>
                      </a:cubicBezTo>
                      <a:cubicBezTo>
                        <a:pt x="17136" y="32992"/>
                        <a:pt x="4480" y="75298"/>
                        <a:pt x="0" y="121942"/>
                      </a:cubicBezTo>
                      <a:lnTo>
                        <a:pt x="78782" y="121942"/>
                      </a:lnTo>
                      <a:cubicBezTo>
                        <a:pt x="94567" y="121942"/>
                        <a:pt x="107366" y="109143"/>
                        <a:pt x="107366" y="93358"/>
                      </a:cubicBezTo>
                      <a:lnTo>
                        <a:pt x="107366" y="2858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2" name="Google Shape;2422;p35"/>
                <p:cNvSpPr/>
                <p:nvPr/>
              </p:nvSpPr>
              <p:spPr>
                <a:xfrm>
                  <a:off x="746704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3" name="Google Shape;2423;p35"/>
                <p:cNvSpPr/>
                <p:nvPr/>
              </p:nvSpPr>
              <p:spPr>
                <a:xfrm>
                  <a:off x="7639754" y="4555767"/>
                  <a:ext cx="127846" cy="122012"/>
                </a:xfrm>
                <a:custGeom>
                  <a:rect b="b" l="l" r="r" t="t"/>
                  <a:pathLst>
                    <a:path extrusionOk="0" h="122012" w="127846">
                      <a:moveTo>
                        <a:pt x="74800" y="71"/>
                      </a:moveTo>
                      <a:lnTo>
                        <a:pt x="24815" y="71"/>
                      </a:lnTo>
                      <a:cubicBezTo>
                        <a:pt x="11092" y="71"/>
                        <a:pt x="0" y="11163"/>
                        <a:pt x="0" y="24886"/>
                      </a:cubicBezTo>
                      <a:lnTo>
                        <a:pt x="0" y="97198"/>
                      </a:lnTo>
                      <a:cubicBezTo>
                        <a:pt x="0" y="110921"/>
                        <a:pt x="11092" y="122013"/>
                        <a:pt x="24815" y="122013"/>
                      </a:cubicBezTo>
                      <a:lnTo>
                        <a:pt x="102957" y="122013"/>
                      </a:lnTo>
                      <a:cubicBezTo>
                        <a:pt x="120449" y="122013"/>
                        <a:pt x="132465" y="104450"/>
                        <a:pt x="126137" y="88168"/>
                      </a:cubicBezTo>
                      <a:lnTo>
                        <a:pt x="97980" y="15856"/>
                      </a:lnTo>
                      <a:cubicBezTo>
                        <a:pt x="94283" y="6328"/>
                        <a:pt x="85039" y="0"/>
                        <a:pt x="7480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4" name="Google Shape;2424;p35"/>
                <p:cNvSpPr/>
                <p:nvPr/>
              </p:nvSpPr>
              <p:spPr>
                <a:xfrm>
                  <a:off x="755336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699" y="0"/>
                        <a:pt x="72809" y="11110"/>
                        <a:pt x="72809" y="24815"/>
                      </a:cubicBezTo>
                      <a:lnTo>
                        <a:pt x="72809" y="97127"/>
                      </a:lnTo>
                      <a:cubicBezTo>
                        <a:pt x="72809" y="110832"/>
                        <a:pt x="61699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425" name="Google Shape;2425;p35"/>
              <p:cNvSpPr/>
              <p:nvPr/>
            </p:nvSpPr>
            <p:spPr>
              <a:xfrm>
                <a:off x="7095175" y="4711625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35"/>
              <p:cNvSpPr/>
              <p:nvPr/>
            </p:nvSpPr>
            <p:spPr>
              <a:xfrm>
                <a:off x="7095175" y="4742413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7" name="Google Shape;2427;p35"/>
              <p:cNvSpPr/>
              <p:nvPr/>
            </p:nvSpPr>
            <p:spPr>
              <a:xfrm>
                <a:off x="7658170" y="4711625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8" name="Google Shape;2428;p35"/>
              <p:cNvSpPr/>
              <p:nvPr/>
            </p:nvSpPr>
            <p:spPr>
              <a:xfrm>
                <a:off x="7658170" y="4742413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9" name="Google Shape;2429;p35"/>
            <p:cNvGrpSpPr/>
            <p:nvPr/>
          </p:nvGrpSpPr>
          <p:grpSpPr>
            <a:xfrm flipH="1">
              <a:off x="2965220" y="4597102"/>
              <a:ext cx="1036185" cy="460071"/>
              <a:chOff x="10539306" y="5035130"/>
              <a:chExt cx="623569" cy="276884"/>
            </a:xfrm>
          </p:grpSpPr>
          <p:sp>
            <p:nvSpPr>
              <p:cNvPr id="2430" name="Google Shape;2430;p35"/>
              <p:cNvSpPr/>
              <p:nvPr/>
            </p:nvSpPr>
            <p:spPr>
              <a:xfrm>
                <a:off x="10541551" y="5035130"/>
                <a:ext cx="617415" cy="209769"/>
              </a:xfrm>
              <a:custGeom>
                <a:rect b="b" l="l" r="r" t="t"/>
                <a:pathLst>
                  <a:path extrusionOk="0" h="209769" w="617415">
                    <a:moveTo>
                      <a:pt x="28221" y="142079"/>
                    </a:moveTo>
                    <a:cubicBezTo>
                      <a:pt x="64341" y="118686"/>
                      <a:pt x="139000" y="107238"/>
                      <a:pt x="158838" y="104537"/>
                    </a:cubicBezTo>
                    <a:cubicBezTo>
                      <a:pt x="162037" y="104110"/>
                      <a:pt x="164952" y="102688"/>
                      <a:pt x="167228" y="100412"/>
                    </a:cubicBezTo>
                    <a:cubicBezTo>
                      <a:pt x="182230" y="85765"/>
                      <a:pt x="242811" y="28883"/>
                      <a:pt x="293151" y="13880"/>
                    </a:cubicBezTo>
                    <a:cubicBezTo>
                      <a:pt x="351100" y="-3398"/>
                      <a:pt x="478019" y="-5816"/>
                      <a:pt x="510087" y="13880"/>
                    </a:cubicBezTo>
                    <a:cubicBezTo>
                      <a:pt x="529285" y="25683"/>
                      <a:pt x="553744" y="47156"/>
                      <a:pt x="571591" y="62515"/>
                    </a:cubicBezTo>
                    <a:cubicBezTo>
                      <a:pt x="571591" y="62515"/>
                      <a:pt x="608352" y="92733"/>
                      <a:pt x="614182" y="122454"/>
                    </a:cubicBezTo>
                    <a:cubicBezTo>
                      <a:pt x="620013" y="152175"/>
                      <a:pt x="617880" y="187230"/>
                      <a:pt x="608423" y="196686"/>
                    </a:cubicBezTo>
                    <a:cubicBezTo>
                      <a:pt x="598966" y="206143"/>
                      <a:pt x="580337" y="209769"/>
                      <a:pt x="580337" y="209769"/>
                    </a:cubicBezTo>
                    <a:lnTo>
                      <a:pt x="15351" y="209769"/>
                    </a:lnTo>
                    <a:cubicBezTo>
                      <a:pt x="7601" y="209769"/>
                      <a:pt x="1202" y="203868"/>
                      <a:pt x="349" y="196188"/>
                    </a:cubicBezTo>
                    <a:cubicBezTo>
                      <a:pt x="-1216" y="181897"/>
                      <a:pt x="1558" y="159215"/>
                      <a:pt x="28150" y="1420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31" name="Google Shape;2431;p35"/>
              <p:cNvGrpSpPr/>
              <p:nvPr/>
            </p:nvGrpSpPr>
            <p:grpSpPr>
              <a:xfrm>
                <a:off x="10720796" y="5048597"/>
                <a:ext cx="366834" cy="91424"/>
                <a:chOff x="10720796" y="5048597"/>
                <a:chExt cx="366834" cy="91424"/>
              </a:xfrm>
            </p:grpSpPr>
            <p:sp>
              <p:nvSpPr>
                <p:cNvPr id="2432" name="Google Shape;2432;p35"/>
                <p:cNvSpPr/>
                <p:nvPr/>
              </p:nvSpPr>
              <p:spPr>
                <a:xfrm>
                  <a:off x="10720796" y="5049152"/>
                  <a:ext cx="203852" cy="90869"/>
                </a:xfrm>
                <a:custGeom>
                  <a:rect b="b" l="l" r="r" t="t"/>
                  <a:pathLst>
                    <a:path extrusionOk="0" h="90869" w="203852">
                      <a:moveTo>
                        <a:pt x="192761" y="80418"/>
                      </a:moveTo>
                      <a:lnTo>
                        <a:pt x="0" y="90870"/>
                      </a:lnTo>
                      <a:cubicBezTo>
                        <a:pt x="0" y="90870"/>
                        <a:pt x="69539" y="31925"/>
                        <a:pt x="109001" y="14718"/>
                      </a:cubicBezTo>
                      <a:cubicBezTo>
                        <a:pt x="128839" y="6044"/>
                        <a:pt x="166239" y="1564"/>
                        <a:pt x="203853" y="0"/>
                      </a:cubicBezTo>
                      <a:lnTo>
                        <a:pt x="192832" y="804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3" name="Google Shape;2433;p35"/>
                <p:cNvSpPr/>
                <p:nvPr/>
              </p:nvSpPr>
              <p:spPr>
                <a:xfrm>
                  <a:off x="10940717" y="5048597"/>
                  <a:ext cx="146913" cy="79550"/>
                </a:xfrm>
                <a:custGeom>
                  <a:rect b="b" l="l" r="r" t="t"/>
                  <a:pathLst>
                    <a:path extrusionOk="0" h="79550" w="146913">
                      <a:moveTo>
                        <a:pt x="0" y="129"/>
                      </a:moveTo>
                      <a:cubicBezTo>
                        <a:pt x="31570" y="-440"/>
                        <a:pt x="61504" y="911"/>
                        <a:pt x="79280" y="3542"/>
                      </a:cubicBezTo>
                      <a:cubicBezTo>
                        <a:pt x="103028" y="7026"/>
                        <a:pt x="126706" y="28214"/>
                        <a:pt x="142775" y="45848"/>
                      </a:cubicBezTo>
                      <a:cubicBezTo>
                        <a:pt x="151805" y="55731"/>
                        <a:pt x="145121" y="71658"/>
                        <a:pt x="131754" y="72369"/>
                      </a:cubicBezTo>
                      <a:lnTo>
                        <a:pt x="0" y="79551"/>
                      </a:lnTo>
                      <a:lnTo>
                        <a:pt x="0" y="20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434" name="Google Shape;2434;p35"/>
              <p:cNvSpPr/>
              <p:nvPr/>
            </p:nvSpPr>
            <p:spPr>
              <a:xfrm>
                <a:off x="10539306" y="5184240"/>
                <a:ext cx="59974" cy="39447"/>
              </a:xfrm>
              <a:custGeom>
                <a:rect b="b" l="l" r="r" t="t"/>
                <a:pathLst>
                  <a:path extrusionOk="0" h="39447" w="59974">
                    <a:moveTo>
                      <a:pt x="18521" y="2497"/>
                    </a:moveTo>
                    <a:cubicBezTo>
                      <a:pt x="18521" y="2497"/>
                      <a:pt x="59974" y="-3121"/>
                      <a:pt x="59974" y="2497"/>
                    </a:cubicBezTo>
                    <a:cubicBezTo>
                      <a:pt x="59974" y="8114"/>
                      <a:pt x="42981" y="31791"/>
                      <a:pt x="32031" y="35488"/>
                    </a:cubicBezTo>
                    <a:cubicBezTo>
                      <a:pt x="21081" y="39115"/>
                      <a:pt x="5296" y="40963"/>
                      <a:pt x="2239" y="37906"/>
                    </a:cubicBezTo>
                    <a:cubicBezTo>
                      <a:pt x="-819" y="34848"/>
                      <a:pt x="-4374" y="18210"/>
                      <a:pt x="18521" y="24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35"/>
              <p:cNvSpPr/>
              <p:nvPr/>
            </p:nvSpPr>
            <p:spPr>
              <a:xfrm>
                <a:off x="11141102" y="5156233"/>
                <a:ext cx="21773" cy="55958"/>
              </a:xfrm>
              <a:custGeom>
                <a:rect b="b" l="l" r="r" t="t"/>
                <a:pathLst>
                  <a:path extrusionOk="0" h="55958" w="21773">
                    <a:moveTo>
                      <a:pt x="16907" y="0"/>
                    </a:moveTo>
                    <a:cubicBezTo>
                      <a:pt x="16907" y="0"/>
                      <a:pt x="1548" y="782"/>
                      <a:pt x="1548" y="8390"/>
                    </a:cubicBezTo>
                    <a:cubicBezTo>
                      <a:pt x="1548" y="15998"/>
                      <a:pt x="-1936" y="46786"/>
                      <a:pt x="1548" y="50270"/>
                    </a:cubicBezTo>
                    <a:cubicBezTo>
                      <a:pt x="5033" y="53754"/>
                      <a:pt x="16907" y="55958"/>
                      <a:pt x="16907" y="55958"/>
                    </a:cubicBezTo>
                    <a:cubicBezTo>
                      <a:pt x="16907" y="55958"/>
                      <a:pt x="27857" y="26450"/>
                      <a:pt x="169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35"/>
              <p:cNvSpPr/>
              <p:nvPr/>
            </p:nvSpPr>
            <p:spPr>
              <a:xfrm rot="-798371">
                <a:off x="10953883" y="5188449"/>
                <a:ext cx="112125" cy="112125"/>
              </a:xfrm>
              <a:custGeom>
                <a:rect b="b" l="l" r="r" t="t"/>
                <a:pathLst>
                  <a:path extrusionOk="0" h="112200" w="112200">
                    <a:moveTo>
                      <a:pt x="112201" y="56100"/>
                    </a:moveTo>
                    <a:cubicBezTo>
                      <a:pt x="112201" y="87084"/>
                      <a:pt x="87084" y="112201"/>
                      <a:pt x="56100" y="112201"/>
                    </a:cubicBezTo>
                    <a:cubicBezTo>
                      <a:pt x="25117" y="112201"/>
                      <a:pt x="0" y="87084"/>
                      <a:pt x="0" y="56100"/>
                    </a:cubicBezTo>
                    <a:cubicBezTo>
                      <a:pt x="0" y="25117"/>
                      <a:pt x="25117" y="0"/>
                      <a:pt x="56100" y="0"/>
                    </a:cubicBezTo>
                    <a:cubicBezTo>
                      <a:pt x="87084" y="0"/>
                      <a:pt x="112201" y="25117"/>
                      <a:pt x="112201" y="561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35"/>
              <p:cNvSpPr/>
              <p:nvPr/>
            </p:nvSpPr>
            <p:spPr>
              <a:xfrm>
                <a:off x="10977833" y="5212973"/>
                <a:ext cx="63992" cy="63992"/>
              </a:xfrm>
              <a:custGeom>
                <a:rect b="b" l="l" r="r" t="t"/>
                <a:pathLst>
                  <a:path extrusionOk="0" h="63992" w="63992">
                    <a:moveTo>
                      <a:pt x="0" y="31996"/>
                    </a:moveTo>
                    <a:cubicBezTo>
                      <a:pt x="0" y="49630"/>
                      <a:pt x="14292" y="63993"/>
                      <a:pt x="31996" y="63993"/>
                    </a:cubicBezTo>
                    <a:cubicBezTo>
                      <a:pt x="49701" y="63993"/>
                      <a:pt x="63993" y="49701"/>
                      <a:pt x="63993" y="31996"/>
                    </a:cubicBezTo>
                    <a:cubicBezTo>
                      <a:pt x="63993" y="14292"/>
                      <a:pt x="49701" y="0"/>
                      <a:pt x="31996" y="0"/>
                    </a:cubicBezTo>
                    <a:cubicBezTo>
                      <a:pt x="14292" y="0"/>
                      <a:pt x="0" y="14292"/>
                      <a:pt x="0" y="319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35"/>
              <p:cNvSpPr/>
              <p:nvPr/>
            </p:nvSpPr>
            <p:spPr>
              <a:xfrm rot="-798371">
                <a:off x="10622740" y="5188492"/>
                <a:ext cx="112125" cy="112125"/>
              </a:xfrm>
              <a:custGeom>
                <a:rect b="b" l="l" r="r" t="t"/>
                <a:pathLst>
                  <a:path extrusionOk="0" h="112200" w="112200">
                    <a:moveTo>
                      <a:pt x="112201" y="56100"/>
                    </a:moveTo>
                    <a:cubicBezTo>
                      <a:pt x="112201" y="87084"/>
                      <a:pt x="87084" y="112201"/>
                      <a:pt x="56100" y="112201"/>
                    </a:cubicBezTo>
                    <a:cubicBezTo>
                      <a:pt x="25117" y="112201"/>
                      <a:pt x="0" y="87084"/>
                      <a:pt x="0" y="56100"/>
                    </a:cubicBezTo>
                    <a:cubicBezTo>
                      <a:pt x="0" y="25117"/>
                      <a:pt x="25117" y="0"/>
                      <a:pt x="56100" y="0"/>
                    </a:cubicBezTo>
                    <a:cubicBezTo>
                      <a:pt x="87084" y="0"/>
                      <a:pt x="112201" y="25117"/>
                      <a:pt x="112201" y="561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35"/>
              <p:cNvSpPr/>
              <p:nvPr/>
            </p:nvSpPr>
            <p:spPr>
              <a:xfrm>
                <a:off x="10646706" y="5212973"/>
                <a:ext cx="63992" cy="63992"/>
              </a:xfrm>
              <a:custGeom>
                <a:rect b="b" l="l" r="r" t="t"/>
                <a:pathLst>
                  <a:path extrusionOk="0" h="63992" w="63992">
                    <a:moveTo>
                      <a:pt x="0" y="31996"/>
                    </a:moveTo>
                    <a:cubicBezTo>
                      <a:pt x="0" y="49630"/>
                      <a:pt x="14292" y="63993"/>
                      <a:pt x="31996" y="63993"/>
                    </a:cubicBezTo>
                    <a:cubicBezTo>
                      <a:pt x="49701" y="63993"/>
                      <a:pt x="63993" y="49701"/>
                      <a:pt x="63993" y="31996"/>
                    </a:cubicBezTo>
                    <a:cubicBezTo>
                      <a:pt x="63993" y="14292"/>
                      <a:pt x="49701" y="0"/>
                      <a:pt x="31996" y="0"/>
                    </a:cubicBezTo>
                    <a:cubicBezTo>
                      <a:pt x="14292" y="0"/>
                      <a:pt x="0" y="14292"/>
                      <a:pt x="0" y="319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40" name="Google Shape;2440;p35"/>
          <p:cNvSpPr txBox="1"/>
          <p:nvPr>
            <p:ph type="title"/>
          </p:nvPr>
        </p:nvSpPr>
        <p:spPr>
          <a:xfrm>
            <a:off x="2347950" y="664525"/>
            <a:ext cx="44481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441" name="Google Shape;2441;p35"/>
          <p:cNvSpPr txBox="1"/>
          <p:nvPr>
            <p:ph idx="1" type="subTitle"/>
          </p:nvPr>
        </p:nvSpPr>
        <p:spPr>
          <a:xfrm>
            <a:off x="2347900" y="1607094"/>
            <a:ext cx="44481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42" name="Google Shape;2442;p35"/>
          <p:cNvSpPr txBox="1"/>
          <p:nvPr/>
        </p:nvSpPr>
        <p:spPr>
          <a:xfrm>
            <a:off x="2099100" y="3484368"/>
            <a:ext cx="494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1000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4" name="Google Shape;2444;p36"/>
          <p:cNvGrpSpPr/>
          <p:nvPr/>
        </p:nvGrpSpPr>
        <p:grpSpPr>
          <a:xfrm>
            <a:off x="-3130173" y="-2148176"/>
            <a:ext cx="15404346" cy="7290975"/>
            <a:chOff x="-3130173" y="-2148176"/>
            <a:chExt cx="15404346" cy="7290975"/>
          </a:xfrm>
        </p:grpSpPr>
        <p:sp>
          <p:nvSpPr>
            <p:cNvPr id="2445" name="Google Shape;2445;p36"/>
            <p:cNvSpPr/>
            <p:nvPr/>
          </p:nvSpPr>
          <p:spPr>
            <a:xfrm flipH="1">
              <a:off x="-3130173" y="36442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6" name="Google Shape;2446;p36"/>
            <p:cNvSpPr/>
            <p:nvPr/>
          </p:nvSpPr>
          <p:spPr>
            <a:xfrm>
              <a:off x="8195052" y="34918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47" name="Google Shape;2447;p36"/>
            <p:cNvGrpSpPr/>
            <p:nvPr/>
          </p:nvGrpSpPr>
          <p:grpSpPr>
            <a:xfrm>
              <a:off x="0" y="4608577"/>
              <a:ext cx="9145641" cy="534223"/>
              <a:chOff x="0" y="4608577"/>
              <a:chExt cx="9145641" cy="534223"/>
            </a:xfrm>
          </p:grpSpPr>
          <p:grpSp>
            <p:nvGrpSpPr>
              <p:cNvPr id="2448" name="Google Shape;2448;p36"/>
              <p:cNvGrpSpPr/>
              <p:nvPr/>
            </p:nvGrpSpPr>
            <p:grpSpPr>
              <a:xfrm>
                <a:off x="0" y="4608577"/>
                <a:ext cx="9145641" cy="534223"/>
                <a:chOff x="0" y="4608577"/>
                <a:chExt cx="9145641" cy="534223"/>
              </a:xfrm>
            </p:grpSpPr>
            <p:sp>
              <p:nvSpPr>
                <p:cNvPr id="2449" name="Google Shape;2449;p36"/>
                <p:cNvSpPr/>
                <p:nvPr/>
              </p:nvSpPr>
              <p:spPr>
                <a:xfrm>
                  <a:off x="0" y="4608577"/>
                  <a:ext cx="9145641" cy="534223"/>
                </a:xfrm>
                <a:custGeom>
                  <a:rect b="b" l="l" r="r" t="t"/>
                  <a:pathLst>
                    <a:path extrusionOk="0" h="719492" w="5332735">
                      <a:moveTo>
                        <a:pt x="0" y="0"/>
                      </a:moveTo>
                      <a:lnTo>
                        <a:pt x="5332736" y="0"/>
                      </a:lnTo>
                      <a:lnTo>
                        <a:pt x="5332736" y="719493"/>
                      </a:lnTo>
                      <a:lnTo>
                        <a:pt x="0" y="71949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450" name="Google Shape;2450;p36"/>
                <p:cNvGrpSpPr/>
                <p:nvPr/>
              </p:nvGrpSpPr>
              <p:grpSpPr>
                <a:xfrm>
                  <a:off x="199208" y="4805874"/>
                  <a:ext cx="8745603" cy="54742"/>
                  <a:chOff x="6211719" y="5092027"/>
                  <a:chExt cx="5100369" cy="31925"/>
                </a:xfrm>
              </p:grpSpPr>
              <p:sp>
                <p:nvSpPr>
                  <p:cNvPr id="2451" name="Google Shape;2451;p36"/>
                  <p:cNvSpPr/>
                  <p:nvPr/>
                </p:nvSpPr>
                <p:spPr>
                  <a:xfrm>
                    <a:off x="621171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2" name="Google Shape;2452;p36"/>
                  <p:cNvSpPr/>
                  <p:nvPr/>
                </p:nvSpPr>
                <p:spPr>
                  <a:xfrm>
                    <a:off x="6744352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3" name="Google Shape;2453;p36"/>
                  <p:cNvSpPr/>
                  <p:nvPr/>
                </p:nvSpPr>
                <p:spPr>
                  <a:xfrm>
                    <a:off x="7276986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4" name="Google Shape;2454;p36"/>
                  <p:cNvSpPr/>
                  <p:nvPr/>
                </p:nvSpPr>
                <p:spPr>
                  <a:xfrm>
                    <a:off x="780962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5" name="Google Shape;2455;p36"/>
                  <p:cNvSpPr/>
                  <p:nvPr/>
                </p:nvSpPr>
                <p:spPr>
                  <a:xfrm>
                    <a:off x="834225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6" name="Google Shape;2456;p36"/>
                  <p:cNvSpPr/>
                  <p:nvPr/>
                </p:nvSpPr>
                <p:spPr>
                  <a:xfrm>
                    <a:off x="887488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7" name="Google Shape;2457;p36"/>
                  <p:cNvSpPr/>
                  <p:nvPr/>
                </p:nvSpPr>
                <p:spPr>
                  <a:xfrm>
                    <a:off x="940744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8" name="Google Shape;2458;p36"/>
                  <p:cNvSpPr/>
                  <p:nvPr/>
                </p:nvSpPr>
                <p:spPr>
                  <a:xfrm>
                    <a:off x="994008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9" name="Google Shape;2459;p36"/>
                  <p:cNvSpPr/>
                  <p:nvPr/>
                </p:nvSpPr>
                <p:spPr>
                  <a:xfrm>
                    <a:off x="1047271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0" name="Google Shape;2460;p36"/>
                  <p:cNvSpPr/>
                  <p:nvPr/>
                </p:nvSpPr>
                <p:spPr>
                  <a:xfrm>
                    <a:off x="1100535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461" name="Google Shape;2461;p36"/>
              <p:cNvSpPr/>
              <p:nvPr/>
            </p:nvSpPr>
            <p:spPr>
              <a:xfrm>
                <a:off x="0" y="4608577"/>
                <a:ext cx="9145641" cy="84576"/>
              </a:xfrm>
              <a:custGeom>
                <a:rect b="b" l="l" r="r" t="t"/>
                <a:pathLst>
                  <a:path extrusionOk="0" h="113907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113907"/>
                    </a:lnTo>
                    <a:lnTo>
                      <a:pt x="0" y="113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2" name="Google Shape;2462;p36"/>
            <p:cNvGrpSpPr/>
            <p:nvPr/>
          </p:nvGrpSpPr>
          <p:grpSpPr>
            <a:xfrm flipH="1">
              <a:off x="6054708" y="4532422"/>
              <a:ext cx="879484" cy="419394"/>
              <a:chOff x="6254310" y="4961498"/>
              <a:chExt cx="749071" cy="357205"/>
            </a:xfrm>
          </p:grpSpPr>
          <p:sp>
            <p:nvSpPr>
              <p:cNvPr id="2463" name="Google Shape;2463;p36"/>
              <p:cNvSpPr/>
              <p:nvPr/>
            </p:nvSpPr>
            <p:spPr>
              <a:xfrm>
                <a:off x="6275909" y="4961498"/>
                <a:ext cx="708346" cy="310063"/>
              </a:xfrm>
              <a:custGeom>
                <a:rect b="b" l="l" r="r" t="t"/>
                <a:pathLst>
                  <a:path extrusionOk="0" h="310063" w="708346">
                    <a:moveTo>
                      <a:pt x="681255" y="310064"/>
                    </a:moveTo>
                    <a:lnTo>
                      <a:pt x="10966" y="310064"/>
                    </a:lnTo>
                    <a:cubicBezTo>
                      <a:pt x="10966" y="310064"/>
                      <a:pt x="-13707" y="235975"/>
                      <a:pt x="10966" y="211302"/>
                    </a:cubicBezTo>
                    <a:cubicBezTo>
                      <a:pt x="35638" y="186629"/>
                      <a:pt x="150115" y="157406"/>
                      <a:pt x="156869" y="150722"/>
                    </a:cubicBezTo>
                    <a:cubicBezTo>
                      <a:pt x="163624" y="144038"/>
                      <a:pt x="253356" y="27287"/>
                      <a:pt x="269070" y="11573"/>
                    </a:cubicBezTo>
                    <a:cubicBezTo>
                      <a:pt x="284784" y="-4141"/>
                      <a:pt x="625866" y="-3572"/>
                      <a:pt x="654591" y="11573"/>
                    </a:cubicBezTo>
                    <a:cubicBezTo>
                      <a:pt x="665755" y="17475"/>
                      <a:pt x="700311" y="204689"/>
                      <a:pt x="708203" y="280272"/>
                    </a:cubicBezTo>
                    <a:cubicBezTo>
                      <a:pt x="709838" y="296270"/>
                      <a:pt x="697324" y="310064"/>
                      <a:pt x="681255" y="31006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4" name="Google Shape;2464;p36"/>
              <p:cNvSpPr/>
              <p:nvPr/>
            </p:nvSpPr>
            <p:spPr>
              <a:xfrm>
                <a:off x="6395307" y="4961498"/>
                <a:ext cx="571811" cy="167164"/>
              </a:xfrm>
              <a:custGeom>
                <a:rect b="b" l="l" r="r" t="t"/>
                <a:pathLst>
                  <a:path extrusionOk="0" h="167164" w="571811">
                    <a:moveTo>
                      <a:pt x="0" y="164658"/>
                    </a:moveTo>
                    <a:cubicBezTo>
                      <a:pt x="19909" y="158045"/>
                      <a:pt x="35125" y="153068"/>
                      <a:pt x="37471" y="150722"/>
                    </a:cubicBezTo>
                    <a:cubicBezTo>
                      <a:pt x="44226" y="143967"/>
                      <a:pt x="133958" y="27287"/>
                      <a:pt x="149672" y="11573"/>
                    </a:cubicBezTo>
                    <a:cubicBezTo>
                      <a:pt x="165386" y="-4141"/>
                      <a:pt x="506468" y="-3572"/>
                      <a:pt x="535193" y="11573"/>
                    </a:cubicBezTo>
                    <a:cubicBezTo>
                      <a:pt x="542233" y="15270"/>
                      <a:pt x="558657" y="91635"/>
                      <a:pt x="571812" y="166365"/>
                    </a:cubicBezTo>
                    <a:cubicBezTo>
                      <a:pt x="453211" y="168427"/>
                      <a:pt x="142988" y="166009"/>
                      <a:pt x="0" y="1646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65" name="Google Shape;2465;p36"/>
              <p:cNvGrpSpPr/>
              <p:nvPr/>
            </p:nvGrpSpPr>
            <p:grpSpPr>
              <a:xfrm>
                <a:off x="6457451" y="4978709"/>
                <a:ext cx="489261" cy="124694"/>
                <a:chOff x="6457451" y="4978709"/>
                <a:chExt cx="489261" cy="124694"/>
              </a:xfrm>
            </p:grpSpPr>
            <p:sp>
              <p:nvSpPr>
                <p:cNvPr id="2466" name="Google Shape;2466;p36"/>
                <p:cNvSpPr/>
                <p:nvPr/>
              </p:nvSpPr>
              <p:spPr>
                <a:xfrm>
                  <a:off x="6457451" y="4980324"/>
                  <a:ext cx="193116" cy="123008"/>
                </a:xfrm>
                <a:custGeom>
                  <a:rect b="b" l="l" r="r" t="t"/>
                  <a:pathLst>
                    <a:path extrusionOk="0" h="123008" w="193116">
                      <a:moveTo>
                        <a:pt x="162897" y="123008"/>
                      </a:moveTo>
                      <a:lnTo>
                        <a:pt x="0" y="123008"/>
                      </a:lnTo>
                      <a:cubicBezTo>
                        <a:pt x="0" y="123008"/>
                        <a:pt x="79920" y="15856"/>
                        <a:pt x="112201" y="7395"/>
                      </a:cubicBezTo>
                      <a:cubicBezTo>
                        <a:pt x="125568" y="3840"/>
                        <a:pt x="155858" y="1493"/>
                        <a:pt x="193116" y="0"/>
                      </a:cubicBezTo>
                      <a:lnTo>
                        <a:pt x="162897" y="12300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7" name="Google Shape;2467;p36"/>
                <p:cNvSpPr/>
                <p:nvPr/>
              </p:nvSpPr>
              <p:spPr>
                <a:xfrm>
                  <a:off x="6645946" y="4978709"/>
                  <a:ext cx="149529" cy="124694"/>
                </a:xfrm>
                <a:custGeom>
                  <a:rect b="b" l="l" r="r" t="t"/>
                  <a:pathLst>
                    <a:path extrusionOk="0" h="124694" w="149529">
                      <a:moveTo>
                        <a:pt x="0" y="124624"/>
                      </a:moveTo>
                      <a:cubicBezTo>
                        <a:pt x="3768" y="99595"/>
                        <a:pt x="15358" y="24084"/>
                        <a:pt x="19980" y="1117"/>
                      </a:cubicBezTo>
                      <a:cubicBezTo>
                        <a:pt x="58518" y="-20"/>
                        <a:pt x="102602" y="-305"/>
                        <a:pt x="142846" y="335"/>
                      </a:cubicBezTo>
                      <a:lnTo>
                        <a:pt x="149530" y="124695"/>
                      </a:lnTo>
                      <a:lnTo>
                        <a:pt x="0" y="1246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8" name="Google Shape;2468;p36"/>
                <p:cNvSpPr/>
                <p:nvPr/>
              </p:nvSpPr>
              <p:spPr>
                <a:xfrm>
                  <a:off x="6810052" y="4979328"/>
                  <a:ext cx="136660" cy="123932"/>
                </a:xfrm>
                <a:custGeom>
                  <a:rect b="b" l="l" r="r" t="t"/>
                  <a:pathLst>
                    <a:path extrusionOk="0" h="123932" w="136660">
                      <a:moveTo>
                        <a:pt x="71" y="0"/>
                      </a:moveTo>
                      <a:cubicBezTo>
                        <a:pt x="54892" y="1280"/>
                        <a:pt x="98336" y="4124"/>
                        <a:pt x="103028" y="8319"/>
                      </a:cubicBezTo>
                      <a:cubicBezTo>
                        <a:pt x="115400" y="19269"/>
                        <a:pt x="136660" y="123933"/>
                        <a:pt x="136660" y="123933"/>
                      </a:cubicBezTo>
                      <a:lnTo>
                        <a:pt x="7110" y="123933"/>
                      </a:lnTo>
                      <a:cubicBezTo>
                        <a:pt x="6613" y="97483"/>
                        <a:pt x="4906" y="3356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69" name="Google Shape;2469;p36"/>
              <p:cNvGrpSpPr/>
              <p:nvPr/>
            </p:nvGrpSpPr>
            <p:grpSpPr>
              <a:xfrm>
                <a:off x="6374616" y="5204654"/>
                <a:ext cx="114049" cy="114049"/>
                <a:chOff x="6374616" y="5204654"/>
                <a:chExt cx="114049" cy="114049"/>
              </a:xfrm>
            </p:grpSpPr>
            <p:sp>
              <p:nvSpPr>
                <p:cNvPr id="2470" name="Google Shape;2470;p36"/>
                <p:cNvSpPr/>
                <p:nvPr/>
              </p:nvSpPr>
              <p:spPr>
                <a:xfrm>
                  <a:off x="6374616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1" name="Google Shape;2471;p36"/>
                <p:cNvSpPr/>
                <p:nvPr/>
              </p:nvSpPr>
              <p:spPr>
                <a:xfrm>
                  <a:off x="6399075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72" name="Google Shape;2472;p36"/>
              <p:cNvGrpSpPr/>
              <p:nvPr/>
            </p:nvGrpSpPr>
            <p:grpSpPr>
              <a:xfrm>
                <a:off x="6789361" y="5204654"/>
                <a:ext cx="114049" cy="114049"/>
                <a:chOff x="6789361" y="5204654"/>
                <a:chExt cx="114049" cy="114049"/>
              </a:xfrm>
            </p:grpSpPr>
            <p:sp>
              <p:nvSpPr>
                <p:cNvPr id="2473" name="Google Shape;2473;p36"/>
                <p:cNvSpPr/>
                <p:nvPr/>
              </p:nvSpPr>
              <p:spPr>
                <a:xfrm>
                  <a:off x="6789361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4" name="Google Shape;2474;p36"/>
                <p:cNvSpPr/>
                <p:nvPr/>
              </p:nvSpPr>
              <p:spPr>
                <a:xfrm>
                  <a:off x="6813891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475" name="Google Shape;2475;p36"/>
              <p:cNvSpPr/>
              <p:nvPr/>
            </p:nvSpPr>
            <p:spPr>
              <a:xfrm>
                <a:off x="6930216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9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6" name="Google Shape;2476;p36"/>
              <p:cNvSpPr/>
              <p:nvPr/>
            </p:nvSpPr>
            <p:spPr>
              <a:xfrm>
                <a:off x="6254310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8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7" name="Google Shape;2477;p36"/>
              <p:cNvSpPr/>
              <p:nvPr/>
            </p:nvSpPr>
            <p:spPr>
              <a:xfrm>
                <a:off x="6962355" y="5157157"/>
                <a:ext cx="28938" cy="40244"/>
              </a:xfrm>
              <a:custGeom>
                <a:rect b="b" l="l" r="r" t="t"/>
                <a:pathLst>
                  <a:path extrusionOk="0" h="40244" w="28938">
                    <a:moveTo>
                      <a:pt x="22753" y="0"/>
                    </a:moveTo>
                    <a:cubicBezTo>
                      <a:pt x="26169" y="0"/>
                      <a:pt x="28939" y="2770"/>
                      <a:pt x="28939" y="6186"/>
                    </a:cubicBezTo>
                    <a:lnTo>
                      <a:pt x="28939" y="34058"/>
                    </a:lnTo>
                    <a:cubicBezTo>
                      <a:pt x="28939" y="37475"/>
                      <a:pt x="26169" y="40244"/>
                      <a:pt x="22753" y="40244"/>
                    </a:cubicBezTo>
                    <a:lnTo>
                      <a:pt x="6186" y="40244"/>
                    </a:lnTo>
                    <a:cubicBezTo>
                      <a:pt x="2770" y="40244"/>
                      <a:pt x="0" y="37475"/>
                      <a:pt x="0" y="34058"/>
                    </a:cubicBezTo>
                    <a:lnTo>
                      <a:pt x="0" y="6186"/>
                    </a:lnTo>
                    <a:cubicBezTo>
                      <a:pt x="0" y="2769"/>
                      <a:pt x="2770" y="0"/>
                      <a:pt x="6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8" name="Google Shape;2478;p36"/>
              <p:cNvSpPr/>
              <p:nvPr/>
            </p:nvSpPr>
            <p:spPr>
              <a:xfrm>
                <a:off x="6269170" y="5177635"/>
                <a:ext cx="47141" cy="21615"/>
              </a:xfrm>
              <a:custGeom>
                <a:rect b="b" l="l" r="r" t="t"/>
                <a:pathLst>
                  <a:path extrusionOk="0" h="21615" w="47141">
                    <a:moveTo>
                      <a:pt x="10808" y="0"/>
                    </a:moveTo>
                    <a:lnTo>
                      <a:pt x="36334" y="0"/>
                    </a:lnTo>
                    <a:cubicBezTo>
                      <a:pt x="42306" y="0"/>
                      <a:pt x="47141" y="4835"/>
                      <a:pt x="47141" y="10808"/>
                    </a:cubicBezTo>
                    <a:cubicBezTo>
                      <a:pt x="47141" y="16780"/>
                      <a:pt x="42306" y="21615"/>
                      <a:pt x="36334" y="21615"/>
                    </a:cubicBezTo>
                    <a:lnTo>
                      <a:pt x="10808" y="21615"/>
                    </a:lnTo>
                    <a:cubicBezTo>
                      <a:pt x="4835" y="21615"/>
                      <a:pt x="0" y="16780"/>
                      <a:pt x="0" y="10808"/>
                    </a:cubicBezTo>
                    <a:cubicBezTo>
                      <a:pt x="0" y="4835"/>
                      <a:pt x="4835" y="0"/>
                      <a:pt x="108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9" name="Google Shape;2479;p36"/>
            <p:cNvGrpSpPr/>
            <p:nvPr/>
          </p:nvGrpSpPr>
          <p:grpSpPr>
            <a:xfrm>
              <a:off x="1649275" y="4604002"/>
              <a:ext cx="967350" cy="448636"/>
              <a:chOff x="7466813" y="5016553"/>
              <a:chExt cx="659317" cy="305777"/>
            </a:xfrm>
          </p:grpSpPr>
          <p:sp>
            <p:nvSpPr>
              <p:cNvPr id="2480" name="Google Shape;2480;p36"/>
              <p:cNvSpPr/>
              <p:nvPr/>
            </p:nvSpPr>
            <p:spPr>
              <a:xfrm>
                <a:off x="7469242" y="5016553"/>
                <a:ext cx="652717" cy="221875"/>
              </a:xfrm>
              <a:custGeom>
                <a:rect b="b" l="l" r="r" t="t"/>
                <a:pathLst>
                  <a:path extrusionOk="0" h="221875" w="652717">
                    <a:moveTo>
                      <a:pt x="29728" y="150203"/>
                    </a:moveTo>
                    <a:cubicBezTo>
                      <a:pt x="67911" y="125459"/>
                      <a:pt x="146906" y="113372"/>
                      <a:pt x="167882" y="110457"/>
                    </a:cubicBezTo>
                    <a:cubicBezTo>
                      <a:pt x="171295" y="109959"/>
                      <a:pt x="174352" y="108537"/>
                      <a:pt x="176769" y="106119"/>
                    </a:cubicBezTo>
                    <a:cubicBezTo>
                      <a:pt x="192626" y="90619"/>
                      <a:pt x="256690" y="30466"/>
                      <a:pt x="309875" y="14681"/>
                    </a:cubicBezTo>
                    <a:cubicBezTo>
                      <a:pt x="371095" y="-3593"/>
                      <a:pt x="505337" y="-6153"/>
                      <a:pt x="539253" y="14681"/>
                    </a:cubicBezTo>
                    <a:cubicBezTo>
                      <a:pt x="559518" y="27195"/>
                      <a:pt x="585399" y="49877"/>
                      <a:pt x="604313" y="66159"/>
                    </a:cubicBezTo>
                    <a:cubicBezTo>
                      <a:pt x="604313" y="66159"/>
                      <a:pt x="643206" y="98156"/>
                      <a:pt x="649321" y="129512"/>
                    </a:cubicBezTo>
                    <a:cubicBezTo>
                      <a:pt x="655436" y="160940"/>
                      <a:pt x="653232" y="197985"/>
                      <a:pt x="643206" y="208010"/>
                    </a:cubicBezTo>
                    <a:cubicBezTo>
                      <a:pt x="633181" y="218036"/>
                      <a:pt x="613556" y="221875"/>
                      <a:pt x="613556" y="221875"/>
                    </a:cubicBezTo>
                    <a:lnTo>
                      <a:pt x="16219" y="221875"/>
                    </a:lnTo>
                    <a:cubicBezTo>
                      <a:pt x="8042" y="221875"/>
                      <a:pt x="1216" y="215689"/>
                      <a:pt x="363" y="207512"/>
                    </a:cubicBezTo>
                    <a:cubicBezTo>
                      <a:pt x="-1273" y="192439"/>
                      <a:pt x="1643" y="168406"/>
                      <a:pt x="29799" y="1502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81" name="Google Shape;2481;p36"/>
              <p:cNvGrpSpPr/>
              <p:nvPr/>
            </p:nvGrpSpPr>
            <p:grpSpPr>
              <a:xfrm>
                <a:off x="7658667" y="5030727"/>
                <a:ext cx="387827" cy="96780"/>
                <a:chOff x="7658667" y="5030727"/>
                <a:chExt cx="387827" cy="96780"/>
              </a:xfrm>
            </p:grpSpPr>
            <p:sp>
              <p:nvSpPr>
                <p:cNvPr id="2482" name="Google Shape;2482;p36"/>
                <p:cNvSpPr/>
                <p:nvPr/>
              </p:nvSpPr>
              <p:spPr>
                <a:xfrm>
                  <a:off x="7658667" y="5031447"/>
                  <a:ext cx="215442" cy="96060"/>
                </a:xfrm>
                <a:custGeom>
                  <a:rect b="b" l="l" r="r" t="t"/>
                  <a:pathLst>
                    <a:path extrusionOk="0" h="96060" w="215442">
                      <a:moveTo>
                        <a:pt x="203782" y="84968"/>
                      </a:moveTo>
                      <a:lnTo>
                        <a:pt x="0" y="96060"/>
                      </a:lnTo>
                      <a:cubicBezTo>
                        <a:pt x="0" y="96060"/>
                        <a:pt x="73521" y="33774"/>
                        <a:pt x="115187" y="15500"/>
                      </a:cubicBezTo>
                      <a:cubicBezTo>
                        <a:pt x="136163" y="6328"/>
                        <a:pt x="175696" y="1564"/>
                        <a:pt x="215443" y="0"/>
                      </a:cubicBezTo>
                      <a:lnTo>
                        <a:pt x="203782" y="8496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3" name="Google Shape;2483;p36"/>
                <p:cNvSpPr/>
                <p:nvPr/>
              </p:nvSpPr>
              <p:spPr>
                <a:xfrm>
                  <a:off x="7891175" y="5030727"/>
                  <a:ext cx="155319" cy="84053"/>
                </a:xfrm>
                <a:custGeom>
                  <a:rect b="b" l="l" r="r" t="t"/>
                  <a:pathLst>
                    <a:path extrusionOk="0" h="84053" w="155319">
                      <a:moveTo>
                        <a:pt x="0" y="152"/>
                      </a:moveTo>
                      <a:cubicBezTo>
                        <a:pt x="33347" y="-488"/>
                        <a:pt x="64988" y="934"/>
                        <a:pt x="83831" y="3707"/>
                      </a:cubicBezTo>
                      <a:cubicBezTo>
                        <a:pt x="109001" y="7404"/>
                        <a:pt x="133958" y="29802"/>
                        <a:pt x="150952" y="48431"/>
                      </a:cubicBezTo>
                      <a:cubicBezTo>
                        <a:pt x="160480" y="58883"/>
                        <a:pt x="153441" y="75734"/>
                        <a:pt x="139291" y="76517"/>
                      </a:cubicBezTo>
                      <a:lnTo>
                        <a:pt x="0" y="84054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484" name="Google Shape;2484;p36"/>
              <p:cNvSpPr/>
              <p:nvPr/>
            </p:nvSpPr>
            <p:spPr>
              <a:xfrm>
                <a:off x="7466813" y="5174127"/>
                <a:ext cx="63370" cy="41670"/>
              </a:xfrm>
              <a:custGeom>
                <a:rect b="b" l="l" r="r" t="t"/>
                <a:pathLst>
                  <a:path extrusionOk="0" h="41670" w="63370">
                    <a:moveTo>
                      <a:pt x="19571" y="2655"/>
                    </a:moveTo>
                    <a:cubicBezTo>
                      <a:pt x="19571" y="2655"/>
                      <a:pt x="63371" y="-3318"/>
                      <a:pt x="63371" y="2655"/>
                    </a:cubicBezTo>
                    <a:cubicBezTo>
                      <a:pt x="63371" y="8627"/>
                      <a:pt x="45382" y="33655"/>
                      <a:pt x="33863" y="37495"/>
                    </a:cubicBezTo>
                    <a:cubicBezTo>
                      <a:pt x="22273" y="41335"/>
                      <a:pt x="5564" y="43254"/>
                      <a:pt x="2365" y="40055"/>
                    </a:cubicBezTo>
                    <a:cubicBezTo>
                      <a:pt x="-835" y="36855"/>
                      <a:pt x="-4675" y="19221"/>
                      <a:pt x="19571" y="26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5" name="Google Shape;2485;p36"/>
              <p:cNvSpPr/>
              <p:nvPr/>
            </p:nvSpPr>
            <p:spPr>
              <a:xfrm>
                <a:off x="8103054" y="5144572"/>
                <a:ext cx="23076" cy="59157"/>
              </a:xfrm>
              <a:custGeom>
                <a:rect b="b" l="l" r="r" t="t"/>
                <a:pathLst>
                  <a:path extrusionOk="0" h="59157" w="23076">
                    <a:moveTo>
                      <a:pt x="17926" y="0"/>
                    </a:moveTo>
                    <a:cubicBezTo>
                      <a:pt x="17926" y="0"/>
                      <a:pt x="1643" y="853"/>
                      <a:pt x="1643" y="8888"/>
                    </a:cubicBezTo>
                    <a:cubicBezTo>
                      <a:pt x="1643" y="16922"/>
                      <a:pt x="-2054" y="49417"/>
                      <a:pt x="1643" y="53114"/>
                    </a:cubicBezTo>
                    <a:cubicBezTo>
                      <a:pt x="5341" y="56811"/>
                      <a:pt x="17926" y="59158"/>
                      <a:pt x="17926" y="59158"/>
                    </a:cubicBezTo>
                    <a:cubicBezTo>
                      <a:pt x="17926" y="59158"/>
                      <a:pt x="29516" y="27943"/>
                      <a:pt x="17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6" name="Google Shape;2486;p36"/>
              <p:cNvSpPr/>
              <p:nvPr/>
            </p:nvSpPr>
            <p:spPr>
              <a:xfrm rot="-798371">
                <a:off x="7904803" y="5179083"/>
                <a:ext cx="118662" cy="118662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1"/>
                      <a:pt x="26581" y="0"/>
                      <a:pt x="59371" y="0"/>
                    </a:cubicBezTo>
                    <a:cubicBezTo>
                      <a:pt x="92161" y="0"/>
                      <a:pt x="118742" y="26581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7" name="Google Shape;2487;p36"/>
              <p:cNvSpPr/>
              <p:nvPr/>
            </p:nvSpPr>
            <p:spPr>
              <a:xfrm>
                <a:off x="7930424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8" name="Google Shape;2488;p36"/>
              <p:cNvSpPr/>
              <p:nvPr/>
            </p:nvSpPr>
            <p:spPr>
              <a:xfrm rot="-2700000">
                <a:off x="7554797" y="5178916"/>
                <a:ext cx="118808" cy="118808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2"/>
                      <a:pt x="26581" y="0"/>
                      <a:pt x="59371" y="0"/>
                    </a:cubicBezTo>
                    <a:cubicBezTo>
                      <a:pt x="92161" y="0"/>
                      <a:pt x="118742" y="26582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9" name="Google Shape;2489;p36"/>
              <p:cNvSpPr/>
              <p:nvPr/>
            </p:nvSpPr>
            <p:spPr>
              <a:xfrm>
                <a:off x="7580312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90" name="Google Shape;2490;p36"/>
            <p:cNvSpPr/>
            <p:nvPr/>
          </p:nvSpPr>
          <p:spPr>
            <a:xfrm rot="10800000">
              <a:off x="-565575" y="-2148176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2" name="Google Shape;2492;p37"/>
          <p:cNvGrpSpPr/>
          <p:nvPr/>
        </p:nvGrpSpPr>
        <p:grpSpPr>
          <a:xfrm>
            <a:off x="-1061171" y="-1975001"/>
            <a:ext cx="11141634" cy="7118381"/>
            <a:chOff x="-1061171" y="-1975001"/>
            <a:chExt cx="11141634" cy="7118381"/>
          </a:xfrm>
        </p:grpSpPr>
        <p:sp>
          <p:nvSpPr>
            <p:cNvPr id="2493" name="Google Shape;2493;p37"/>
            <p:cNvSpPr/>
            <p:nvPr/>
          </p:nvSpPr>
          <p:spPr>
            <a:xfrm flipH="1">
              <a:off x="-1061171" y="36442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4" name="Google Shape;2494;p37"/>
            <p:cNvSpPr/>
            <p:nvPr/>
          </p:nvSpPr>
          <p:spPr>
            <a:xfrm>
              <a:off x="6001342" y="36354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95" name="Google Shape;2495;p37"/>
            <p:cNvGrpSpPr/>
            <p:nvPr/>
          </p:nvGrpSpPr>
          <p:grpSpPr>
            <a:xfrm>
              <a:off x="0" y="4411297"/>
              <a:ext cx="9145641" cy="732083"/>
              <a:chOff x="0" y="4411297"/>
              <a:chExt cx="9145641" cy="732083"/>
            </a:xfrm>
          </p:grpSpPr>
          <p:sp>
            <p:nvSpPr>
              <p:cNvPr id="2496" name="Google Shape;2496;p37"/>
              <p:cNvSpPr/>
              <p:nvPr/>
            </p:nvSpPr>
            <p:spPr>
              <a:xfrm>
                <a:off x="0" y="4411297"/>
                <a:ext cx="9145641" cy="732083"/>
              </a:xfrm>
              <a:custGeom>
                <a:rect b="b" l="l" r="r" t="t"/>
                <a:pathLst>
                  <a:path extrusionOk="0" h="719492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719493"/>
                    </a:lnTo>
                    <a:lnTo>
                      <a:pt x="0" y="71949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97" name="Google Shape;2497;p37"/>
              <p:cNvGrpSpPr/>
              <p:nvPr/>
            </p:nvGrpSpPr>
            <p:grpSpPr>
              <a:xfrm>
                <a:off x="199258" y="4805874"/>
                <a:ext cx="8745603" cy="54742"/>
                <a:chOff x="6211719" y="5092027"/>
                <a:chExt cx="5100369" cy="31925"/>
              </a:xfrm>
            </p:grpSpPr>
            <p:sp>
              <p:nvSpPr>
                <p:cNvPr id="2498" name="Google Shape;2498;p37"/>
                <p:cNvSpPr/>
                <p:nvPr/>
              </p:nvSpPr>
              <p:spPr>
                <a:xfrm>
                  <a:off x="6211719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9" name="Google Shape;2499;p37"/>
                <p:cNvSpPr/>
                <p:nvPr/>
              </p:nvSpPr>
              <p:spPr>
                <a:xfrm>
                  <a:off x="6744352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0" name="Google Shape;2500;p37"/>
                <p:cNvSpPr/>
                <p:nvPr/>
              </p:nvSpPr>
              <p:spPr>
                <a:xfrm>
                  <a:off x="7276986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1" name="Google Shape;2501;p37"/>
                <p:cNvSpPr/>
                <p:nvPr/>
              </p:nvSpPr>
              <p:spPr>
                <a:xfrm>
                  <a:off x="7809620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2" name="Google Shape;2502;p37"/>
                <p:cNvSpPr/>
                <p:nvPr/>
              </p:nvSpPr>
              <p:spPr>
                <a:xfrm>
                  <a:off x="8342253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3" name="Google Shape;2503;p37"/>
                <p:cNvSpPr/>
                <p:nvPr/>
              </p:nvSpPr>
              <p:spPr>
                <a:xfrm>
                  <a:off x="8874887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4" name="Google Shape;2504;p37"/>
                <p:cNvSpPr/>
                <p:nvPr/>
              </p:nvSpPr>
              <p:spPr>
                <a:xfrm>
                  <a:off x="9407449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5" name="Google Shape;2505;p37"/>
                <p:cNvSpPr/>
                <p:nvPr/>
              </p:nvSpPr>
              <p:spPr>
                <a:xfrm>
                  <a:off x="9940083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6" name="Google Shape;2506;p37"/>
                <p:cNvSpPr/>
                <p:nvPr/>
              </p:nvSpPr>
              <p:spPr>
                <a:xfrm>
                  <a:off x="10472717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7" name="Google Shape;2507;p37"/>
                <p:cNvSpPr/>
                <p:nvPr/>
              </p:nvSpPr>
              <p:spPr>
                <a:xfrm>
                  <a:off x="11005350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08" name="Google Shape;2508;p37"/>
              <p:cNvSpPr/>
              <p:nvPr/>
            </p:nvSpPr>
            <p:spPr>
              <a:xfrm>
                <a:off x="0" y="4411297"/>
                <a:ext cx="9145641" cy="115900"/>
              </a:xfrm>
              <a:custGeom>
                <a:rect b="b" l="l" r="r" t="t"/>
                <a:pathLst>
                  <a:path extrusionOk="0" h="113907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113907"/>
                    </a:lnTo>
                    <a:lnTo>
                      <a:pt x="0" y="113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9" name="Google Shape;2509;p37"/>
            <p:cNvGrpSpPr/>
            <p:nvPr/>
          </p:nvGrpSpPr>
          <p:grpSpPr>
            <a:xfrm>
              <a:off x="5115283" y="4297732"/>
              <a:ext cx="1036190" cy="494122"/>
              <a:chOff x="6254310" y="4961498"/>
              <a:chExt cx="749071" cy="357205"/>
            </a:xfrm>
          </p:grpSpPr>
          <p:sp>
            <p:nvSpPr>
              <p:cNvPr id="2510" name="Google Shape;2510;p37"/>
              <p:cNvSpPr/>
              <p:nvPr/>
            </p:nvSpPr>
            <p:spPr>
              <a:xfrm>
                <a:off x="6275909" y="4961498"/>
                <a:ext cx="708346" cy="310063"/>
              </a:xfrm>
              <a:custGeom>
                <a:rect b="b" l="l" r="r" t="t"/>
                <a:pathLst>
                  <a:path extrusionOk="0" h="310063" w="708346">
                    <a:moveTo>
                      <a:pt x="681255" y="310064"/>
                    </a:moveTo>
                    <a:lnTo>
                      <a:pt x="10966" y="310064"/>
                    </a:lnTo>
                    <a:cubicBezTo>
                      <a:pt x="10966" y="310064"/>
                      <a:pt x="-13707" y="235975"/>
                      <a:pt x="10966" y="211302"/>
                    </a:cubicBezTo>
                    <a:cubicBezTo>
                      <a:pt x="35638" y="186629"/>
                      <a:pt x="150115" y="157406"/>
                      <a:pt x="156869" y="150722"/>
                    </a:cubicBezTo>
                    <a:cubicBezTo>
                      <a:pt x="163624" y="144038"/>
                      <a:pt x="253356" y="27287"/>
                      <a:pt x="269070" y="11573"/>
                    </a:cubicBezTo>
                    <a:cubicBezTo>
                      <a:pt x="284784" y="-4141"/>
                      <a:pt x="625866" y="-3572"/>
                      <a:pt x="654591" y="11573"/>
                    </a:cubicBezTo>
                    <a:cubicBezTo>
                      <a:pt x="665755" y="17475"/>
                      <a:pt x="700311" y="204689"/>
                      <a:pt x="708203" y="280272"/>
                    </a:cubicBezTo>
                    <a:cubicBezTo>
                      <a:pt x="709838" y="296270"/>
                      <a:pt x="697324" y="310064"/>
                      <a:pt x="681255" y="31006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1" name="Google Shape;2511;p37"/>
              <p:cNvSpPr/>
              <p:nvPr/>
            </p:nvSpPr>
            <p:spPr>
              <a:xfrm>
                <a:off x="6395307" y="4961498"/>
                <a:ext cx="571811" cy="167164"/>
              </a:xfrm>
              <a:custGeom>
                <a:rect b="b" l="l" r="r" t="t"/>
                <a:pathLst>
                  <a:path extrusionOk="0" h="167164" w="571811">
                    <a:moveTo>
                      <a:pt x="0" y="164658"/>
                    </a:moveTo>
                    <a:cubicBezTo>
                      <a:pt x="19909" y="158045"/>
                      <a:pt x="35125" y="153068"/>
                      <a:pt x="37471" y="150722"/>
                    </a:cubicBezTo>
                    <a:cubicBezTo>
                      <a:pt x="44226" y="143967"/>
                      <a:pt x="133958" y="27287"/>
                      <a:pt x="149672" y="11573"/>
                    </a:cubicBezTo>
                    <a:cubicBezTo>
                      <a:pt x="165386" y="-4141"/>
                      <a:pt x="506468" y="-3572"/>
                      <a:pt x="535193" y="11573"/>
                    </a:cubicBezTo>
                    <a:cubicBezTo>
                      <a:pt x="542233" y="15270"/>
                      <a:pt x="558657" y="91635"/>
                      <a:pt x="571812" y="166365"/>
                    </a:cubicBezTo>
                    <a:cubicBezTo>
                      <a:pt x="453211" y="168427"/>
                      <a:pt x="142988" y="166009"/>
                      <a:pt x="0" y="1646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12" name="Google Shape;2512;p37"/>
              <p:cNvGrpSpPr/>
              <p:nvPr/>
            </p:nvGrpSpPr>
            <p:grpSpPr>
              <a:xfrm>
                <a:off x="6457451" y="4978709"/>
                <a:ext cx="489261" cy="124694"/>
                <a:chOff x="6457451" y="4978709"/>
                <a:chExt cx="489261" cy="124694"/>
              </a:xfrm>
            </p:grpSpPr>
            <p:sp>
              <p:nvSpPr>
                <p:cNvPr id="2513" name="Google Shape;2513;p37"/>
                <p:cNvSpPr/>
                <p:nvPr/>
              </p:nvSpPr>
              <p:spPr>
                <a:xfrm>
                  <a:off x="6457451" y="4980324"/>
                  <a:ext cx="193116" cy="123008"/>
                </a:xfrm>
                <a:custGeom>
                  <a:rect b="b" l="l" r="r" t="t"/>
                  <a:pathLst>
                    <a:path extrusionOk="0" h="123008" w="193116">
                      <a:moveTo>
                        <a:pt x="162897" y="123008"/>
                      </a:moveTo>
                      <a:lnTo>
                        <a:pt x="0" y="123008"/>
                      </a:lnTo>
                      <a:cubicBezTo>
                        <a:pt x="0" y="123008"/>
                        <a:pt x="79920" y="15856"/>
                        <a:pt x="112201" y="7395"/>
                      </a:cubicBezTo>
                      <a:cubicBezTo>
                        <a:pt x="125568" y="3840"/>
                        <a:pt x="155858" y="1493"/>
                        <a:pt x="193116" y="0"/>
                      </a:cubicBezTo>
                      <a:lnTo>
                        <a:pt x="162897" y="12300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4" name="Google Shape;2514;p37"/>
                <p:cNvSpPr/>
                <p:nvPr/>
              </p:nvSpPr>
              <p:spPr>
                <a:xfrm>
                  <a:off x="6645946" y="4978709"/>
                  <a:ext cx="149529" cy="124694"/>
                </a:xfrm>
                <a:custGeom>
                  <a:rect b="b" l="l" r="r" t="t"/>
                  <a:pathLst>
                    <a:path extrusionOk="0" h="124694" w="149529">
                      <a:moveTo>
                        <a:pt x="0" y="124624"/>
                      </a:moveTo>
                      <a:cubicBezTo>
                        <a:pt x="3768" y="99595"/>
                        <a:pt x="15358" y="24084"/>
                        <a:pt x="19980" y="1117"/>
                      </a:cubicBezTo>
                      <a:cubicBezTo>
                        <a:pt x="58518" y="-20"/>
                        <a:pt x="102602" y="-305"/>
                        <a:pt x="142846" y="335"/>
                      </a:cubicBezTo>
                      <a:lnTo>
                        <a:pt x="149530" y="124695"/>
                      </a:lnTo>
                      <a:lnTo>
                        <a:pt x="0" y="1246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5" name="Google Shape;2515;p37"/>
                <p:cNvSpPr/>
                <p:nvPr/>
              </p:nvSpPr>
              <p:spPr>
                <a:xfrm>
                  <a:off x="6810052" y="4979328"/>
                  <a:ext cx="136660" cy="123932"/>
                </a:xfrm>
                <a:custGeom>
                  <a:rect b="b" l="l" r="r" t="t"/>
                  <a:pathLst>
                    <a:path extrusionOk="0" h="123932" w="136660">
                      <a:moveTo>
                        <a:pt x="71" y="0"/>
                      </a:moveTo>
                      <a:cubicBezTo>
                        <a:pt x="54892" y="1280"/>
                        <a:pt x="98336" y="4124"/>
                        <a:pt x="103028" y="8319"/>
                      </a:cubicBezTo>
                      <a:cubicBezTo>
                        <a:pt x="115400" y="19269"/>
                        <a:pt x="136660" y="123933"/>
                        <a:pt x="136660" y="123933"/>
                      </a:cubicBezTo>
                      <a:lnTo>
                        <a:pt x="7110" y="123933"/>
                      </a:lnTo>
                      <a:cubicBezTo>
                        <a:pt x="6613" y="97483"/>
                        <a:pt x="4906" y="3356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16" name="Google Shape;2516;p37"/>
              <p:cNvGrpSpPr/>
              <p:nvPr/>
            </p:nvGrpSpPr>
            <p:grpSpPr>
              <a:xfrm>
                <a:off x="6374616" y="5204654"/>
                <a:ext cx="114049" cy="114049"/>
                <a:chOff x="6374616" y="5204654"/>
                <a:chExt cx="114049" cy="114049"/>
              </a:xfrm>
            </p:grpSpPr>
            <p:sp>
              <p:nvSpPr>
                <p:cNvPr id="2517" name="Google Shape;2517;p37"/>
                <p:cNvSpPr/>
                <p:nvPr/>
              </p:nvSpPr>
              <p:spPr>
                <a:xfrm>
                  <a:off x="6374616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8" name="Google Shape;2518;p37"/>
                <p:cNvSpPr/>
                <p:nvPr/>
              </p:nvSpPr>
              <p:spPr>
                <a:xfrm>
                  <a:off x="6399075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19" name="Google Shape;2519;p37"/>
              <p:cNvGrpSpPr/>
              <p:nvPr/>
            </p:nvGrpSpPr>
            <p:grpSpPr>
              <a:xfrm>
                <a:off x="6789361" y="5204654"/>
                <a:ext cx="114049" cy="114049"/>
                <a:chOff x="6789361" y="5204654"/>
                <a:chExt cx="114049" cy="114049"/>
              </a:xfrm>
            </p:grpSpPr>
            <p:sp>
              <p:nvSpPr>
                <p:cNvPr id="2520" name="Google Shape;2520;p37"/>
                <p:cNvSpPr/>
                <p:nvPr/>
              </p:nvSpPr>
              <p:spPr>
                <a:xfrm>
                  <a:off x="6789361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1" name="Google Shape;2521;p37"/>
                <p:cNvSpPr/>
                <p:nvPr/>
              </p:nvSpPr>
              <p:spPr>
                <a:xfrm>
                  <a:off x="6813891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22" name="Google Shape;2522;p37"/>
              <p:cNvSpPr/>
              <p:nvPr/>
            </p:nvSpPr>
            <p:spPr>
              <a:xfrm>
                <a:off x="6930216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9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3" name="Google Shape;2523;p37"/>
              <p:cNvSpPr/>
              <p:nvPr/>
            </p:nvSpPr>
            <p:spPr>
              <a:xfrm>
                <a:off x="6254310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8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4" name="Google Shape;2524;p37"/>
              <p:cNvSpPr/>
              <p:nvPr/>
            </p:nvSpPr>
            <p:spPr>
              <a:xfrm>
                <a:off x="6962355" y="5157157"/>
                <a:ext cx="28938" cy="40244"/>
              </a:xfrm>
              <a:custGeom>
                <a:rect b="b" l="l" r="r" t="t"/>
                <a:pathLst>
                  <a:path extrusionOk="0" h="40244" w="28938">
                    <a:moveTo>
                      <a:pt x="22753" y="0"/>
                    </a:moveTo>
                    <a:cubicBezTo>
                      <a:pt x="26169" y="0"/>
                      <a:pt x="28939" y="2770"/>
                      <a:pt x="28939" y="6186"/>
                    </a:cubicBezTo>
                    <a:lnTo>
                      <a:pt x="28939" y="34058"/>
                    </a:lnTo>
                    <a:cubicBezTo>
                      <a:pt x="28939" y="37475"/>
                      <a:pt x="26169" y="40244"/>
                      <a:pt x="22753" y="40244"/>
                    </a:cubicBezTo>
                    <a:lnTo>
                      <a:pt x="6186" y="40244"/>
                    </a:lnTo>
                    <a:cubicBezTo>
                      <a:pt x="2770" y="40244"/>
                      <a:pt x="0" y="37475"/>
                      <a:pt x="0" y="34058"/>
                    </a:cubicBezTo>
                    <a:lnTo>
                      <a:pt x="0" y="6186"/>
                    </a:lnTo>
                    <a:cubicBezTo>
                      <a:pt x="0" y="2769"/>
                      <a:pt x="2770" y="0"/>
                      <a:pt x="6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5" name="Google Shape;2525;p37"/>
              <p:cNvSpPr/>
              <p:nvPr/>
            </p:nvSpPr>
            <p:spPr>
              <a:xfrm>
                <a:off x="6269170" y="5177635"/>
                <a:ext cx="47141" cy="21615"/>
              </a:xfrm>
              <a:custGeom>
                <a:rect b="b" l="l" r="r" t="t"/>
                <a:pathLst>
                  <a:path extrusionOk="0" h="21615" w="47141">
                    <a:moveTo>
                      <a:pt x="10808" y="0"/>
                    </a:moveTo>
                    <a:lnTo>
                      <a:pt x="36334" y="0"/>
                    </a:lnTo>
                    <a:cubicBezTo>
                      <a:pt x="42306" y="0"/>
                      <a:pt x="47141" y="4835"/>
                      <a:pt x="47141" y="10808"/>
                    </a:cubicBezTo>
                    <a:cubicBezTo>
                      <a:pt x="47141" y="16780"/>
                      <a:pt x="42306" y="21615"/>
                      <a:pt x="36334" y="21615"/>
                    </a:cubicBezTo>
                    <a:lnTo>
                      <a:pt x="10808" y="21615"/>
                    </a:lnTo>
                    <a:cubicBezTo>
                      <a:pt x="4835" y="21615"/>
                      <a:pt x="0" y="16780"/>
                      <a:pt x="0" y="10808"/>
                    </a:cubicBezTo>
                    <a:cubicBezTo>
                      <a:pt x="0" y="4835"/>
                      <a:pt x="4835" y="0"/>
                      <a:pt x="108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6" name="Google Shape;2526;p37"/>
            <p:cNvGrpSpPr/>
            <p:nvPr/>
          </p:nvGrpSpPr>
          <p:grpSpPr>
            <a:xfrm>
              <a:off x="3603174" y="4234893"/>
              <a:ext cx="1036183" cy="480559"/>
              <a:chOff x="7466813" y="5016553"/>
              <a:chExt cx="659317" cy="305777"/>
            </a:xfrm>
          </p:grpSpPr>
          <p:sp>
            <p:nvSpPr>
              <p:cNvPr id="2527" name="Google Shape;2527;p37"/>
              <p:cNvSpPr/>
              <p:nvPr/>
            </p:nvSpPr>
            <p:spPr>
              <a:xfrm>
                <a:off x="7469242" y="5016553"/>
                <a:ext cx="652717" cy="221875"/>
              </a:xfrm>
              <a:custGeom>
                <a:rect b="b" l="l" r="r" t="t"/>
                <a:pathLst>
                  <a:path extrusionOk="0" h="221875" w="652717">
                    <a:moveTo>
                      <a:pt x="29728" y="150203"/>
                    </a:moveTo>
                    <a:cubicBezTo>
                      <a:pt x="67911" y="125459"/>
                      <a:pt x="146906" y="113372"/>
                      <a:pt x="167882" y="110457"/>
                    </a:cubicBezTo>
                    <a:cubicBezTo>
                      <a:pt x="171295" y="109959"/>
                      <a:pt x="174352" y="108537"/>
                      <a:pt x="176769" y="106119"/>
                    </a:cubicBezTo>
                    <a:cubicBezTo>
                      <a:pt x="192626" y="90619"/>
                      <a:pt x="256690" y="30466"/>
                      <a:pt x="309875" y="14681"/>
                    </a:cubicBezTo>
                    <a:cubicBezTo>
                      <a:pt x="371095" y="-3593"/>
                      <a:pt x="505337" y="-6153"/>
                      <a:pt x="539253" y="14681"/>
                    </a:cubicBezTo>
                    <a:cubicBezTo>
                      <a:pt x="559518" y="27195"/>
                      <a:pt x="585399" y="49877"/>
                      <a:pt x="604313" y="66159"/>
                    </a:cubicBezTo>
                    <a:cubicBezTo>
                      <a:pt x="604313" y="66159"/>
                      <a:pt x="643206" y="98156"/>
                      <a:pt x="649321" y="129512"/>
                    </a:cubicBezTo>
                    <a:cubicBezTo>
                      <a:pt x="655436" y="160940"/>
                      <a:pt x="653232" y="197985"/>
                      <a:pt x="643206" y="208010"/>
                    </a:cubicBezTo>
                    <a:cubicBezTo>
                      <a:pt x="633181" y="218036"/>
                      <a:pt x="613556" y="221875"/>
                      <a:pt x="613556" y="221875"/>
                    </a:cubicBezTo>
                    <a:lnTo>
                      <a:pt x="16219" y="221875"/>
                    </a:lnTo>
                    <a:cubicBezTo>
                      <a:pt x="8042" y="221875"/>
                      <a:pt x="1216" y="215689"/>
                      <a:pt x="363" y="207512"/>
                    </a:cubicBezTo>
                    <a:cubicBezTo>
                      <a:pt x="-1273" y="192439"/>
                      <a:pt x="1643" y="168406"/>
                      <a:pt x="29799" y="1502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28" name="Google Shape;2528;p37"/>
              <p:cNvGrpSpPr/>
              <p:nvPr/>
            </p:nvGrpSpPr>
            <p:grpSpPr>
              <a:xfrm>
                <a:off x="7658667" y="5030727"/>
                <a:ext cx="387827" cy="96780"/>
                <a:chOff x="7658667" y="5030727"/>
                <a:chExt cx="387827" cy="96780"/>
              </a:xfrm>
            </p:grpSpPr>
            <p:sp>
              <p:nvSpPr>
                <p:cNvPr id="2529" name="Google Shape;2529;p37"/>
                <p:cNvSpPr/>
                <p:nvPr/>
              </p:nvSpPr>
              <p:spPr>
                <a:xfrm>
                  <a:off x="7658667" y="5031447"/>
                  <a:ext cx="215442" cy="96060"/>
                </a:xfrm>
                <a:custGeom>
                  <a:rect b="b" l="l" r="r" t="t"/>
                  <a:pathLst>
                    <a:path extrusionOk="0" h="96060" w="215442">
                      <a:moveTo>
                        <a:pt x="203782" y="84968"/>
                      </a:moveTo>
                      <a:lnTo>
                        <a:pt x="0" y="96060"/>
                      </a:lnTo>
                      <a:cubicBezTo>
                        <a:pt x="0" y="96060"/>
                        <a:pt x="73521" y="33774"/>
                        <a:pt x="115187" y="15500"/>
                      </a:cubicBezTo>
                      <a:cubicBezTo>
                        <a:pt x="136163" y="6328"/>
                        <a:pt x="175696" y="1564"/>
                        <a:pt x="215443" y="0"/>
                      </a:cubicBezTo>
                      <a:lnTo>
                        <a:pt x="203782" y="8496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0" name="Google Shape;2530;p37"/>
                <p:cNvSpPr/>
                <p:nvPr/>
              </p:nvSpPr>
              <p:spPr>
                <a:xfrm>
                  <a:off x="7891175" y="5030727"/>
                  <a:ext cx="155319" cy="84053"/>
                </a:xfrm>
                <a:custGeom>
                  <a:rect b="b" l="l" r="r" t="t"/>
                  <a:pathLst>
                    <a:path extrusionOk="0" h="84053" w="155319">
                      <a:moveTo>
                        <a:pt x="0" y="152"/>
                      </a:moveTo>
                      <a:cubicBezTo>
                        <a:pt x="33347" y="-488"/>
                        <a:pt x="64988" y="934"/>
                        <a:pt x="83831" y="3707"/>
                      </a:cubicBezTo>
                      <a:cubicBezTo>
                        <a:pt x="109001" y="7404"/>
                        <a:pt x="133958" y="29802"/>
                        <a:pt x="150952" y="48431"/>
                      </a:cubicBezTo>
                      <a:cubicBezTo>
                        <a:pt x="160480" y="58883"/>
                        <a:pt x="153441" y="75734"/>
                        <a:pt x="139291" y="76517"/>
                      </a:cubicBezTo>
                      <a:lnTo>
                        <a:pt x="0" y="84054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31" name="Google Shape;2531;p37"/>
              <p:cNvSpPr/>
              <p:nvPr/>
            </p:nvSpPr>
            <p:spPr>
              <a:xfrm>
                <a:off x="7466813" y="5174127"/>
                <a:ext cx="63370" cy="41670"/>
              </a:xfrm>
              <a:custGeom>
                <a:rect b="b" l="l" r="r" t="t"/>
                <a:pathLst>
                  <a:path extrusionOk="0" h="41670" w="63370">
                    <a:moveTo>
                      <a:pt x="19571" y="2655"/>
                    </a:moveTo>
                    <a:cubicBezTo>
                      <a:pt x="19571" y="2655"/>
                      <a:pt x="63371" y="-3318"/>
                      <a:pt x="63371" y="2655"/>
                    </a:cubicBezTo>
                    <a:cubicBezTo>
                      <a:pt x="63371" y="8627"/>
                      <a:pt x="45382" y="33655"/>
                      <a:pt x="33863" y="37495"/>
                    </a:cubicBezTo>
                    <a:cubicBezTo>
                      <a:pt x="22273" y="41335"/>
                      <a:pt x="5564" y="43254"/>
                      <a:pt x="2365" y="40055"/>
                    </a:cubicBezTo>
                    <a:cubicBezTo>
                      <a:pt x="-835" y="36855"/>
                      <a:pt x="-4675" y="19221"/>
                      <a:pt x="19571" y="26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2" name="Google Shape;2532;p37"/>
              <p:cNvSpPr/>
              <p:nvPr/>
            </p:nvSpPr>
            <p:spPr>
              <a:xfrm>
                <a:off x="8103054" y="5144572"/>
                <a:ext cx="23076" cy="59157"/>
              </a:xfrm>
              <a:custGeom>
                <a:rect b="b" l="l" r="r" t="t"/>
                <a:pathLst>
                  <a:path extrusionOk="0" h="59157" w="23076">
                    <a:moveTo>
                      <a:pt x="17926" y="0"/>
                    </a:moveTo>
                    <a:cubicBezTo>
                      <a:pt x="17926" y="0"/>
                      <a:pt x="1643" y="853"/>
                      <a:pt x="1643" y="8888"/>
                    </a:cubicBezTo>
                    <a:cubicBezTo>
                      <a:pt x="1643" y="16922"/>
                      <a:pt x="-2054" y="49417"/>
                      <a:pt x="1643" y="53114"/>
                    </a:cubicBezTo>
                    <a:cubicBezTo>
                      <a:pt x="5341" y="56811"/>
                      <a:pt x="17926" y="59158"/>
                      <a:pt x="17926" y="59158"/>
                    </a:cubicBezTo>
                    <a:cubicBezTo>
                      <a:pt x="17926" y="59158"/>
                      <a:pt x="29516" y="27943"/>
                      <a:pt x="17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3" name="Google Shape;2533;p37"/>
              <p:cNvSpPr/>
              <p:nvPr/>
            </p:nvSpPr>
            <p:spPr>
              <a:xfrm rot="-798371">
                <a:off x="7904803" y="5179083"/>
                <a:ext cx="118662" cy="118662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1"/>
                      <a:pt x="26581" y="0"/>
                      <a:pt x="59371" y="0"/>
                    </a:cubicBezTo>
                    <a:cubicBezTo>
                      <a:pt x="92161" y="0"/>
                      <a:pt x="118742" y="26581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4" name="Google Shape;2534;p37"/>
              <p:cNvSpPr/>
              <p:nvPr/>
            </p:nvSpPr>
            <p:spPr>
              <a:xfrm>
                <a:off x="7930424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5" name="Google Shape;2535;p37"/>
              <p:cNvSpPr/>
              <p:nvPr/>
            </p:nvSpPr>
            <p:spPr>
              <a:xfrm rot="-2700000">
                <a:off x="7554797" y="5178916"/>
                <a:ext cx="118808" cy="118808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2"/>
                      <a:pt x="26581" y="0"/>
                      <a:pt x="59371" y="0"/>
                    </a:cubicBezTo>
                    <a:cubicBezTo>
                      <a:pt x="92161" y="0"/>
                      <a:pt x="118742" y="26582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6" name="Google Shape;2536;p37"/>
              <p:cNvSpPr/>
              <p:nvPr/>
            </p:nvSpPr>
            <p:spPr>
              <a:xfrm>
                <a:off x="7580312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7" name="Google Shape;2537;p37"/>
            <p:cNvGrpSpPr/>
            <p:nvPr/>
          </p:nvGrpSpPr>
          <p:grpSpPr>
            <a:xfrm>
              <a:off x="1370968" y="4236181"/>
              <a:ext cx="1405334" cy="588358"/>
              <a:chOff x="7085447" y="4529933"/>
              <a:chExt cx="969129" cy="405736"/>
            </a:xfrm>
          </p:grpSpPr>
          <p:sp>
            <p:nvSpPr>
              <p:cNvPr id="2538" name="Google Shape;2538;p37"/>
              <p:cNvSpPr/>
              <p:nvPr/>
            </p:nvSpPr>
            <p:spPr>
              <a:xfrm>
                <a:off x="7085447" y="4529933"/>
                <a:ext cx="969129" cy="342290"/>
              </a:xfrm>
              <a:custGeom>
                <a:rect b="b" l="l" r="r" t="t"/>
                <a:pathLst>
                  <a:path extrusionOk="0" h="342290" w="969129">
                    <a:moveTo>
                      <a:pt x="28215" y="32376"/>
                    </a:moveTo>
                    <a:cubicBezTo>
                      <a:pt x="34401" y="14955"/>
                      <a:pt x="50755" y="3437"/>
                      <a:pt x="69241" y="3152"/>
                    </a:cubicBezTo>
                    <a:cubicBezTo>
                      <a:pt x="191255" y="1659"/>
                      <a:pt x="650367" y="-3318"/>
                      <a:pt x="673760" y="3508"/>
                    </a:cubicBezTo>
                    <a:cubicBezTo>
                      <a:pt x="700709" y="11400"/>
                      <a:pt x="786317" y="122392"/>
                      <a:pt x="808501" y="144576"/>
                    </a:cubicBezTo>
                    <a:cubicBezTo>
                      <a:pt x="830685" y="166760"/>
                      <a:pt x="935278" y="168325"/>
                      <a:pt x="954333" y="203236"/>
                    </a:cubicBezTo>
                    <a:cubicBezTo>
                      <a:pt x="973389" y="238077"/>
                      <a:pt x="971754" y="322121"/>
                      <a:pt x="962226" y="331649"/>
                    </a:cubicBezTo>
                    <a:cubicBezTo>
                      <a:pt x="952698" y="341176"/>
                      <a:pt x="69028" y="349851"/>
                      <a:pt x="50755" y="331649"/>
                    </a:cubicBezTo>
                    <a:cubicBezTo>
                      <a:pt x="32552" y="313446"/>
                      <a:pt x="12715" y="315793"/>
                      <a:pt x="1622" y="212764"/>
                    </a:cubicBezTo>
                    <a:cubicBezTo>
                      <a:pt x="-5914" y="142585"/>
                      <a:pt x="14492" y="70914"/>
                      <a:pt x="28215" y="323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9" name="Google Shape;2539;p37"/>
              <p:cNvSpPr/>
              <p:nvPr/>
            </p:nvSpPr>
            <p:spPr>
              <a:xfrm>
                <a:off x="7457659" y="4545528"/>
                <a:ext cx="178397" cy="309938"/>
              </a:xfrm>
              <a:custGeom>
                <a:rect b="b" l="l" r="r" t="t"/>
                <a:pathLst>
                  <a:path extrusionOk="0" h="309938" w="178397">
                    <a:moveTo>
                      <a:pt x="154720" y="0"/>
                    </a:moveTo>
                    <a:cubicBezTo>
                      <a:pt x="167797" y="0"/>
                      <a:pt x="178398" y="10601"/>
                      <a:pt x="178398" y="23677"/>
                    </a:cubicBezTo>
                    <a:lnTo>
                      <a:pt x="178398" y="286261"/>
                    </a:lnTo>
                    <a:cubicBezTo>
                      <a:pt x="178398" y="299338"/>
                      <a:pt x="167797" y="309938"/>
                      <a:pt x="154720" y="309938"/>
                    </a:cubicBezTo>
                    <a:lnTo>
                      <a:pt x="23677" y="309938"/>
                    </a:lnTo>
                    <a:cubicBezTo>
                      <a:pt x="10601" y="309938"/>
                      <a:pt x="0" y="299338"/>
                      <a:pt x="0" y="286261"/>
                    </a:cubicBezTo>
                    <a:lnTo>
                      <a:pt x="0" y="23677"/>
                    </a:lnTo>
                    <a:cubicBezTo>
                      <a:pt x="0" y="10601"/>
                      <a:pt x="10601" y="0"/>
                      <a:pt x="236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0" name="Google Shape;2540;p37"/>
              <p:cNvSpPr/>
              <p:nvPr/>
            </p:nvSpPr>
            <p:spPr>
              <a:xfrm>
                <a:off x="7095175" y="4795243"/>
                <a:ext cx="959365" cy="76981"/>
              </a:xfrm>
              <a:custGeom>
                <a:rect b="b" l="l" r="r" t="t"/>
                <a:pathLst>
                  <a:path extrusionOk="0" h="76981" w="959365">
                    <a:moveTo>
                      <a:pt x="0" y="0"/>
                    </a:moveTo>
                    <a:cubicBezTo>
                      <a:pt x="11305" y="50412"/>
                      <a:pt x="26664" y="51976"/>
                      <a:pt x="41027" y="66339"/>
                    </a:cubicBezTo>
                    <a:cubicBezTo>
                      <a:pt x="59229" y="84542"/>
                      <a:pt x="942970" y="75867"/>
                      <a:pt x="952498" y="66339"/>
                    </a:cubicBezTo>
                    <a:cubicBezTo>
                      <a:pt x="957973" y="60864"/>
                      <a:pt x="960746" y="31072"/>
                      <a:pt x="958684" y="0"/>
                    </a:cubicBez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41" name="Google Shape;2541;p37"/>
              <p:cNvGrpSpPr/>
              <p:nvPr/>
            </p:nvGrpSpPr>
            <p:grpSpPr>
              <a:xfrm>
                <a:off x="7832403" y="4798104"/>
                <a:ext cx="134298" cy="134298"/>
                <a:chOff x="7832403" y="4798104"/>
                <a:chExt cx="134298" cy="134298"/>
              </a:xfrm>
            </p:grpSpPr>
            <p:sp>
              <p:nvSpPr>
                <p:cNvPr id="2542" name="Google Shape;2542;p37"/>
                <p:cNvSpPr/>
                <p:nvPr/>
              </p:nvSpPr>
              <p:spPr>
                <a:xfrm rot="-4847797">
                  <a:off x="7841012" y="4806714"/>
                  <a:ext cx="117079" cy="117079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3" name="Google Shape;2543;p37"/>
                <p:cNvSpPr/>
                <p:nvPr/>
              </p:nvSpPr>
              <p:spPr>
                <a:xfrm>
                  <a:off x="7866360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44" name="Google Shape;2544;p37"/>
              <p:cNvGrpSpPr/>
              <p:nvPr/>
            </p:nvGrpSpPr>
            <p:grpSpPr>
              <a:xfrm>
                <a:off x="7210291" y="4794935"/>
                <a:ext cx="140735" cy="140735"/>
                <a:chOff x="7210291" y="4794935"/>
                <a:chExt cx="140735" cy="140735"/>
              </a:xfrm>
            </p:grpSpPr>
            <p:sp>
              <p:nvSpPr>
                <p:cNvPr id="2545" name="Google Shape;2545;p37"/>
                <p:cNvSpPr/>
                <p:nvPr/>
              </p:nvSpPr>
              <p:spPr>
                <a:xfrm rot="-4601629">
                  <a:off x="7222180" y="4806824"/>
                  <a:ext cx="116956" cy="116956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6" name="Google Shape;2546;p37"/>
                <p:cNvSpPr/>
                <p:nvPr/>
              </p:nvSpPr>
              <p:spPr>
                <a:xfrm>
                  <a:off x="7247478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47" name="Google Shape;2547;p37"/>
              <p:cNvGrpSpPr/>
              <p:nvPr/>
            </p:nvGrpSpPr>
            <p:grpSpPr>
              <a:xfrm>
                <a:off x="7087141" y="4555767"/>
                <a:ext cx="810788" cy="122012"/>
                <a:chOff x="7087141" y="4555767"/>
                <a:chExt cx="810788" cy="122012"/>
              </a:xfrm>
            </p:grpSpPr>
            <p:sp>
              <p:nvSpPr>
                <p:cNvPr id="2548" name="Google Shape;2548;p37"/>
                <p:cNvSpPr/>
                <p:nvPr/>
              </p:nvSpPr>
              <p:spPr>
                <a:xfrm>
                  <a:off x="729433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9" name="Google Shape;2549;p37"/>
                <p:cNvSpPr/>
                <p:nvPr/>
              </p:nvSpPr>
              <p:spPr>
                <a:xfrm>
                  <a:off x="738065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0" name="Google Shape;2550;p37"/>
                <p:cNvSpPr/>
                <p:nvPr/>
              </p:nvSpPr>
              <p:spPr>
                <a:xfrm>
                  <a:off x="7208016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1" name="Google Shape;2551;p37"/>
                <p:cNvSpPr/>
                <p:nvPr/>
              </p:nvSpPr>
              <p:spPr>
                <a:xfrm>
                  <a:off x="7756317" y="4555838"/>
                  <a:ext cx="141612" cy="121941"/>
                </a:xfrm>
                <a:custGeom>
                  <a:rect b="b" l="l" r="r" t="t"/>
                  <a:pathLst>
                    <a:path extrusionOk="0" h="121941" w="141612">
                      <a:moveTo>
                        <a:pt x="36451" y="109143"/>
                      </a:moveTo>
                      <a:cubicBezTo>
                        <a:pt x="39864" y="116894"/>
                        <a:pt x="47472" y="121942"/>
                        <a:pt x="55933" y="121942"/>
                      </a:cubicBezTo>
                      <a:lnTo>
                        <a:pt x="141613" y="121942"/>
                      </a:lnTo>
                      <a:cubicBezTo>
                        <a:pt x="140048" y="120875"/>
                        <a:pt x="138697" y="119809"/>
                        <a:pt x="137560" y="118742"/>
                      </a:cubicBezTo>
                      <a:cubicBezTo>
                        <a:pt x="120922" y="102104"/>
                        <a:pt x="68661" y="35623"/>
                        <a:pt x="32185" y="0"/>
                      </a:cubicBezTo>
                      <a:lnTo>
                        <a:pt x="21306" y="0"/>
                      </a:lnTo>
                      <a:cubicBezTo>
                        <a:pt x="5948" y="0"/>
                        <a:pt x="-4362" y="15785"/>
                        <a:pt x="1824" y="29792"/>
                      </a:cubicBezTo>
                      <a:lnTo>
                        <a:pt x="36522" y="10914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2" name="Google Shape;2552;p37"/>
                <p:cNvSpPr/>
                <p:nvPr/>
              </p:nvSpPr>
              <p:spPr>
                <a:xfrm>
                  <a:off x="7087141" y="4555838"/>
                  <a:ext cx="107365" cy="121941"/>
                </a:xfrm>
                <a:custGeom>
                  <a:rect b="b" l="l" r="r" t="t"/>
                  <a:pathLst>
                    <a:path extrusionOk="0" h="121941" w="107365">
                      <a:moveTo>
                        <a:pt x="107295" y="28584"/>
                      </a:moveTo>
                      <a:cubicBezTo>
                        <a:pt x="107295" y="12799"/>
                        <a:pt x="94496" y="0"/>
                        <a:pt x="78711" y="0"/>
                      </a:cubicBezTo>
                      <a:lnTo>
                        <a:pt x="29508" y="0"/>
                      </a:lnTo>
                      <a:cubicBezTo>
                        <a:pt x="28370" y="2062"/>
                        <a:pt x="27375" y="4195"/>
                        <a:pt x="26593" y="6470"/>
                      </a:cubicBezTo>
                      <a:cubicBezTo>
                        <a:pt x="17136" y="32992"/>
                        <a:pt x="4480" y="75298"/>
                        <a:pt x="0" y="121942"/>
                      </a:cubicBezTo>
                      <a:lnTo>
                        <a:pt x="78782" y="121942"/>
                      </a:lnTo>
                      <a:cubicBezTo>
                        <a:pt x="94567" y="121942"/>
                        <a:pt x="107366" y="109143"/>
                        <a:pt x="107366" y="93358"/>
                      </a:cubicBezTo>
                      <a:lnTo>
                        <a:pt x="107366" y="2858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3" name="Google Shape;2553;p37"/>
                <p:cNvSpPr/>
                <p:nvPr/>
              </p:nvSpPr>
              <p:spPr>
                <a:xfrm>
                  <a:off x="746704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4" name="Google Shape;2554;p37"/>
                <p:cNvSpPr/>
                <p:nvPr/>
              </p:nvSpPr>
              <p:spPr>
                <a:xfrm>
                  <a:off x="7639754" y="4555767"/>
                  <a:ext cx="127846" cy="122012"/>
                </a:xfrm>
                <a:custGeom>
                  <a:rect b="b" l="l" r="r" t="t"/>
                  <a:pathLst>
                    <a:path extrusionOk="0" h="122012" w="127846">
                      <a:moveTo>
                        <a:pt x="74800" y="71"/>
                      </a:moveTo>
                      <a:lnTo>
                        <a:pt x="24815" y="71"/>
                      </a:lnTo>
                      <a:cubicBezTo>
                        <a:pt x="11092" y="71"/>
                        <a:pt x="0" y="11163"/>
                        <a:pt x="0" y="24886"/>
                      </a:cubicBezTo>
                      <a:lnTo>
                        <a:pt x="0" y="97198"/>
                      </a:lnTo>
                      <a:cubicBezTo>
                        <a:pt x="0" y="110921"/>
                        <a:pt x="11092" y="122013"/>
                        <a:pt x="24815" y="122013"/>
                      </a:cubicBezTo>
                      <a:lnTo>
                        <a:pt x="102957" y="122013"/>
                      </a:lnTo>
                      <a:cubicBezTo>
                        <a:pt x="120449" y="122013"/>
                        <a:pt x="132465" y="104450"/>
                        <a:pt x="126137" y="88168"/>
                      </a:cubicBezTo>
                      <a:lnTo>
                        <a:pt x="97980" y="15856"/>
                      </a:lnTo>
                      <a:cubicBezTo>
                        <a:pt x="94283" y="6328"/>
                        <a:pt x="85039" y="0"/>
                        <a:pt x="7480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5" name="Google Shape;2555;p37"/>
                <p:cNvSpPr/>
                <p:nvPr/>
              </p:nvSpPr>
              <p:spPr>
                <a:xfrm>
                  <a:off x="755336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699" y="0"/>
                        <a:pt x="72809" y="11110"/>
                        <a:pt x="72809" y="24815"/>
                      </a:cubicBezTo>
                      <a:lnTo>
                        <a:pt x="72809" y="97127"/>
                      </a:lnTo>
                      <a:cubicBezTo>
                        <a:pt x="72809" y="110832"/>
                        <a:pt x="61699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56" name="Google Shape;2556;p37"/>
              <p:cNvSpPr/>
              <p:nvPr/>
            </p:nvSpPr>
            <p:spPr>
              <a:xfrm>
                <a:off x="7095175" y="4711625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7" name="Google Shape;2557;p37"/>
              <p:cNvSpPr/>
              <p:nvPr/>
            </p:nvSpPr>
            <p:spPr>
              <a:xfrm>
                <a:off x="7095175" y="4742413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8" name="Google Shape;2558;p37"/>
              <p:cNvSpPr/>
              <p:nvPr/>
            </p:nvSpPr>
            <p:spPr>
              <a:xfrm>
                <a:off x="7658170" y="4711625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9" name="Google Shape;2559;p37"/>
              <p:cNvSpPr/>
              <p:nvPr/>
            </p:nvSpPr>
            <p:spPr>
              <a:xfrm>
                <a:off x="7658170" y="4742413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60" name="Google Shape;2560;p37"/>
            <p:cNvSpPr/>
            <p:nvPr/>
          </p:nvSpPr>
          <p:spPr>
            <a:xfrm>
              <a:off x="-565575" y="-1975001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61" name="Google Shape;2561;p37"/>
            <p:cNvGrpSpPr/>
            <p:nvPr/>
          </p:nvGrpSpPr>
          <p:grpSpPr>
            <a:xfrm>
              <a:off x="8225612" y="2956850"/>
              <a:ext cx="1070799" cy="1651759"/>
              <a:chOff x="10845581" y="3660650"/>
              <a:chExt cx="642274" cy="990679"/>
            </a:xfrm>
          </p:grpSpPr>
          <p:sp>
            <p:nvSpPr>
              <p:cNvPr id="2562" name="Google Shape;2562;p37"/>
              <p:cNvSpPr/>
              <p:nvPr/>
            </p:nvSpPr>
            <p:spPr>
              <a:xfrm>
                <a:off x="10862220" y="3678852"/>
                <a:ext cx="609069" cy="972477"/>
              </a:xfrm>
              <a:custGeom>
                <a:rect b="b" l="l" r="r" t="t"/>
                <a:pathLst>
                  <a:path extrusionOk="0" h="972477" w="609069">
                    <a:moveTo>
                      <a:pt x="0" y="0"/>
                    </a:moveTo>
                    <a:lnTo>
                      <a:pt x="609069" y="0"/>
                    </a:lnTo>
                    <a:lnTo>
                      <a:pt x="609069" y="972478"/>
                    </a:lnTo>
                    <a:lnTo>
                      <a:pt x="0" y="97247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3" name="Google Shape;2563;p37"/>
              <p:cNvSpPr/>
              <p:nvPr/>
            </p:nvSpPr>
            <p:spPr>
              <a:xfrm>
                <a:off x="10845581" y="3660650"/>
                <a:ext cx="642274" cy="96700"/>
              </a:xfrm>
              <a:custGeom>
                <a:rect b="b" l="l" r="r" t="t"/>
                <a:pathLst>
                  <a:path extrusionOk="0" h="96700" w="642274">
                    <a:moveTo>
                      <a:pt x="0" y="0"/>
                    </a:moveTo>
                    <a:lnTo>
                      <a:pt x="642275" y="0"/>
                    </a:lnTo>
                    <a:lnTo>
                      <a:pt x="642275" y="96700"/>
                    </a:lnTo>
                    <a:lnTo>
                      <a:pt x="0" y="967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4" name="Google Shape;2564;p37"/>
              <p:cNvSpPr/>
              <p:nvPr/>
            </p:nvSpPr>
            <p:spPr>
              <a:xfrm>
                <a:off x="10845581" y="3898774"/>
                <a:ext cx="642274" cy="96700"/>
              </a:xfrm>
              <a:custGeom>
                <a:rect b="b" l="l" r="r" t="t"/>
                <a:pathLst>
                  <a:path extrusionOk="0" h="96700" w="642274">
                    <a:moveTo>
                      <a:pt x="0" y="0"/>
                    </a:moveTo>
                    <a:lnTo>
                      <a:pt x="642275" y="0"/>
                    </a:lnTo>
                    <a:lnTo>
                      <a:pt x="642275" y="96700"/>
                    </a:lnTo>
                    <a:lnTo>
                      <a:pt x="0" y="967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5" name="Google Shape;2565;p37"/>
              <p:cNvSpPr/>
              <p:nvPr/>
            </p:nvSpPr>
            <p:spPr>
              <a:xfrm>
                <a:off x="10845581" y="4136899"/>
                <a:ext cx="642274" cy="96700"/>
              </a:xfrm>
              <a:custGeom>
                <a:rect b="b" l="l" r="r" t="t"/>
                <a:pathLst>
                  <a:path extrusionOk="0" h="96700" w="642274">
                    <a:moveTo>
                      <a:pt x="0" y="0"/>
                    </a:moveTo>
                    <a:lnTo>
                      <a:pt x="642275" y="0"/>
                    </a:lnTo>
                    <a:lnTo>
                      <a:pt x="642275" y="96700"/>
                    </a:lnTo>
                    <a:lnTo>
                      <a:pt x="0" y="967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6" name="Google Shape;2566;p37"/>
              <p:cNvSpPr/>
              <p:nvPr/>
            </p:nvSpPr>
            <p:spPr>
              <a:xfrm>
                <a:off x="10845581" y="4375094"/>
                <a:ext cx="642274" cy="96700"/>
              </a:xfrm>
              <a:custGeom>
                <a:rect b="b" l="l" r="r" t="t"/>
                <a:pathLst>
                  <a:path extrusionOk="0" h="96700" w="642274">
                    <a:moveTo>
                      <a:pt x="0" y="0"/>
                    </a:moveTo>
                    <a:lnTo>
                      <a:pt x="642275" y="0"/>
                    </a:lnTo>
                    <a:lnTo>
                      <a:pt x="642275" y="96700"/>
                    </a:lnTo>
                    <a:lnTo>
                      <a:pt x="0" y="967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5"/>
          <p:cNvGrpSpPr/>
          <p:nvPr/>
        </p:nvGrpSpPr>
        <p:grpSpPr>
          <a:xfrm>
            <a:off x="-1993621" y="-2071976"/>
            <a:ext cx="11632922" cy="7214775"/>
            <a:chOff x="-1993621" y="-2071976"/>
            <a:chExt cx="11632922" cy="7214775"/>
          </a:xfrm>
        </p:grpSpPr>
        <p:sp>
          <p:nvSpPr>
            <p:cNvPr id="271" name="Google Shape;271;p5"/>
            <p:cNvSpPr/>
            <p:nvPr/>
          </p:nvSpPr>
          <p:spPr>
            <a:xfrm>
              <a:off x="-565575" y="-2071976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5"/>
            <p:cNvSpPr/>
            <p:nvPr/>
          </p:nvSpPr>
          <p:spPr>
            <a:xfrm flipH="1">
              <a:off x="-1993621" y="34918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3" name="Google Shape;273;p5"/>
            <p:cNvGrpSpPr/>
            <p:nvPr/>
          </p:nvGrpSpPr>
          <p:grpSpPr>
            <a:xfrm>
              <a:off x="0" y="4608577"/>
              <a:ext cx="9145641" cy="534223"/>
              <a:chOff x="0" y="4608577"/>
              <a:chExt cx="9145641" cy="534223"/>
            </a:xfrm>
          </p:grpSpPr>
          <p:grpSp>
            <p:nvGrpSpPr>
              <p:cNvPr id="274" name="Google Shape;274;p5"/>
              <p:cNvGrpSpPr/>
              <p:nvPr/>
            </p:nvGrpSpPr>
            <p:grpSpPr>
              <a:xfrm>
                <a:off x="0" y="4608577"/>
                <a:ext cx="9145641" cy="534223"/>
                <a:chOff x="0" y="4608577"/>
                <a:chExt cx="9145641" cy="534223"/>
              </a:xfrm>
            </p:grpSpPr>
            <p:sp>
              <p:nvSpPr>
                <p:cNvPr id="275" name="Google Shape;275;p5"/>
                <p:cNvSpPr/>
                <p:nvPr/>
              </p:nvSpPr>
              <p:spPr>
                <a:xfrm>
                  <a:off x="0" y="4608577"/>
                  <a:ext cx="9145641" cy="534223"/>
                </a:xfrm>
                <a:custGeom>
                  <a:rect b="b" l="l" r="r" t="t"/>
                  <a:pathLst>
                    <a:path extrusionOk="0" h="719492" w="5332735">
                      <a:moveTo>
                        <a:pt x="0" y="0"/>
                      </a:moveTo>
                      <a:lnTo>
                        <a:pt x="5332736" y="0"/>
                      </a:lnTo>
                      <a:lnTo>
                        <a:pt x="5332736" y="719493"/>
                      </a:lnTo>
                      <a:lnTo>
                        <a:pt x="0" y="71949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76" name="Google Shape;276;p5"/>
                <p:cNvGrpSpPr/>
                <p:nvPr/>
              </p:nvGrpSpPr>
              <p:grpSpPr>
                <a:xfrm>
                  <a:off x="199208" y="4805874"/>
                  <a:ext cx="8745603" cy="54742"/>
                  <a:chOff x="6211719" y="5092027"/>
                  <a:chExt cx="5100369" cy="31925"/>
                </a:xfrm>
              </p:grpSpPr>
              <p:sp>
                <p:nvSpPr>
                  <p:cNvPr id="277" name="Google Shape;277;p5"/>
                  <p:cNvSpPr/>
                  <p:nvPr/>
                </p:nvSpPr>
                <p:spPr>
                  <a:xfrm>
                    <a:off x="621171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8" name="Google Shape;278;p5"/>
                  <p:cNvSpPr/>
                  <p:nvPr/>
                </p:nvSpPr>
                <p:spPr>
                  <a:xfrm>
                    <a:off x="6744352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9" name="Google Shape;279;p5"/>
                  <p:cNvSpPr/>
                  <p:nvPr/>
                </p:nvSpPr>
                <p:spPr>
                  <a:xfrm>
                    <a:off x="7276986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" name="Google Shape;280;p5"/>
                  <p:cNvSpPr/>
                  <p:nvPr/>
                </p:nvSpPr>
                <p:spPr>
                  <a:xfrm>
                    <a:off x="780962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1" name="Google Shape;281;p5"/>
                  <p:cNvSpPr/>
                  <p:nvPr/>
                </p:nvSpPr>
                <p:spPr>
                  <a:xfrm>
                    <a:off x="834225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" name="Google Shape;282;p5"/>
                  <p:cNvSpPr/>
                  <p:nvPr/>
                </p:nvSpPr>
                <p:spPr>
                  <a:xfrm>
                    <a:off x="887488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3" name="Google Shape;283;p5"/>
                  <p:cNvSpPr/>
                  <p:nvPr/>
                </p:nvSpPr>
                <p:spPr>
                  <a:xfrm>
                    <a:off x="940744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4" name="Google Shape;284;p5"/>
                  <p:cNvSpPr/>
                  <p:nvPr/>
                </p:nvSpPr>
                <p:spPr>
                  <a:xfrm>
                    <a:off x="994008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5"/>
                  <p:cNvSpPr/>
                  <p:nvPr/>
                </p:nvSpPr>
                <p:spPr>
                  <a:xfrm>
                    <a:off x="1047271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5"/>
                  <p:cNvSpPr/>
                  <p:nvPr/>
                </p:nvSpPr>
                <p:spPr>
                  <a:xfrm>
                    <a:off x="1100535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87" name="Google Shape;287;p5"/>
              <p:cNvSpPr/>
              <p:nvPr/>
            </p:nvSpPr>
            <p:spPr>
              <a:xfrm>
                <a:off x="0" y="4608577"/>
                <a:ext cx="9145641" cy="84576"/>
              </a:xfrm>
              <a:custGeom>
                <a:rect b="b" l="l" r="r" t="t"/>
                <a:pathLst>
                  <a:path extrusionOk="0" h="113907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113907"/>
                    </a:lnTo>
                    <a:lnTo>
                      <a:pt x="0" y="113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" name="Google Shape;288;p5"/>
            <p:cNvGrpSpPr/>
            <p:nvPr/>
          </p:nvGrpSpPr>
          <p:grpSpPr>
            <a:xfrm>
              <a:off x="8568501" y="2956850"/>
              <a:ext cx="1070799" cy="1651759"/>
              <a:chOff x="10845581" y="3660650"/>
              <a:chExt cx="642274" cy="990679"/>
            </a:xfrm>
          </p:grpSpPr>
          <p:sp>
            <p:nvSpPr>
              <p:cNvPr id="289" name="Google Shape;289;p5"/>
              <p:cNvSpPr/>
              <p:nvPr/>
            </p:nvSpPr>
            <p:spPr>
              <a:xfrm>
                <a:off x="10862220" y="3678852"/>
                <a:ext cx="609069" cy="972477"/>
              </a:xfrm>
              <a:custGeom>
                <a:rect b="b" l="l" r="r" t="t"/>
                <a:pathLst>
                  <a:path extrusionOk="0" h="972477" w="609069">
                    <a:moveTo>
                      <a:pt x="0" y="0"/>
                    </a:moveTo>
                    <a:lnTo>
                      <a:pt x="609069" y="0"/>
                    </a:lnTo>
                    <a:lnTo>
                      <a:pt x="609069" y="972478"/>
                    </a:lnTo>
                    <a:lnTo>
                      <a:pt x="0" y="97247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5"/>
              <p:cNvSpPr/>
              <p:nvPr/>
            </p:nvSpPr>
            <p:spPr>
              <a:xfrm>
                <a:off x="10845581" y="3660650"/>
                <a:ext cx="642274" cy="96700"/>
              </a:xfrm>
              <a:custGeom>
                <a:rect b="b" l="l" r="r" t="t"/>
                <a:pathLst>
                  <a:path extrusionOk="0" h="96700" w="642274">
                    <a:moveTo>
                      <a:pt x="0" y="0"/>
                    </a:moveTo>
                    <a:lnTo>
                      <a:pt x="642275" y="0"/>
                    </a:lnTo>
                    <a:lnTo>
                      <a:pt x="642275" y="96700"/>
                    </a:lnTo>
                    <a:lnTo>
                      <a:pt x="0" y="967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5"/>
              <p:cNvSpPr/>
              <p:nvPr/>
            </p:nvSpPr>
            <p:spPr>
              <a:xfrm>
                <a:off x="10845581" y="3898774"/>
                <a:ext cx="642274" cy="96700"/>
              </a:xfrm>
              <a:custGeom>
                <a:rect b="b" l="l" r="r" t="t"/>
                <a:pathLst>
                  <a:path extrusionOk="0" h="96700" w="642274">
                    <a:moveTo>
                      <a:pt x="0" y="0"/>
                    </a:moveTo>
                    <a:lnTo>
                      <a:pt x="642275" y="0"/>
                    </a:lnTo>
                    <a:lnTo>
                      <a:pt x="642275" y="96700"/>
                    </a:lnTo>
                    <a:lnTo>
                      <a:pt x="0" y="967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5"/>
              <p:cNvSpPr/>
              <p:nvPr/>
            </p:nvSpPr>
            <p:spPr>
              <a:xfrm>
                <a:off x="10845581" y="4136899"/>
                <a:ext cx="642274" cy="96700"/>
              </a:xfrm>
              <a:custGeom>
                <a:rect b="b" l="l" r="r" t="t"/>
                <a:pathLst>
                  <a:path extrusionOk="0" h="96700" w="642274">
                    <a:moveTo>
                      <a:pt x="0" y="0"/>
                    </a:moveTo>
                    <a:lnTo>
                      <a:pt x="642275" y="0"/>
                    </a:lnTo>
                    <a:lnTo>
                      <a:pt x="642275" y="96700"/>
                    </a:lnTo>
                    <a:lnTo>
                      <a:pt x="0" y="967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10845581" y="4375094"/>
                <a:ext cx="642274" cy="96700"/>
              </a:xfrm>
              <a:custGeom>
                <a:rect b="b" l="l" r="r" t="t"/>
                <a:pathLst>
                  <a:path extrusionOk="0" h="96700" w="642274">
                    <a:moveTo>
                      <a:pt x="0" y="0"/>
                    </a:moveTo>
                    <a:lnTo>
                      <a:pt x="642275" y="0"/>
                    </a:lnTo>
                    <a:lnTo>
                      <a:pt x="642275" y="96700"/>
                    </a:lnTo>
                    <a:lnTo>
                      <a:pt x="0" y="967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" name="Google Shape;294;p5"/>
            <p:cNvGrpSpPr/>
            <p:nvPr/>
          </p:nvGrpSpPr>
          <p:grpSpPr>
            <a:xfrm>
              <a:off x="5018340" y="4386703"/>
              <a:ext cx="1070797" cy="496612"/>
              <a:chOff x="7466813" y="5016553"/>
              <a:chExt cx="659317" cy="305777"/>
            </a:xfrm>
          </p:grpSpPr>
          <p:sp>
            <p:nvSpPr>
              <p:cNvPr id="295" name="Google Shape;295;p5"/>
              <p:cNvSpPr/>
              <p:nvPr/>
            </p:nvSpPr>
            <p:spPr>
              <a:xfrm>
                <a:off x="7469242" y="5016553"/>
                <a:ext cx="652717" cy="221875"/>
              </a:xfrm>
              <a:custGeom>
                <a:rect b="b" l="l" r="r" t="t"/>
                <a:pathLst>
                  <a:path extrusionOk="0" h="221875" w="652717">
                    <a:moveTo>
                      <a:pt x="29728" y="150203"/>
                    </a:moveTo>
                    <a:cubicBezTo>
                      <a:pt x="67911" y="125459"/>
                      <a:pt x="146906" y="113372"/>
                      <a:pt x="167882" y="110457"/>
                    </a:cubicBezTo>
                    <a:cubicBezTo>
                      <a:pt x="171295" y="109959"/>
                      <a:pt x="174352" y="108537"/>
                      <a:pt x="176769" y="106119"/>
                    </a:cubicBezTo>
                    <a:cubicBezTo>
                      <a:pt x="192626" y="90619"/>
                      <a:pt x="256690" y="30466"/>
                      <a:pt x="309875" y="14681"/>
                    </a:cubicBezTo>
                    <a:cubicBezTo>
                      <a:pt x="371095" y="-3593"/>
                      <a:pt x="505337" y="-6153"/>
                      <a:pt x="539253" y="14681"/>
                    </a:cubicBezTo>
                    <a:cubicBezTo>
                      <a:pt x="559518" y="27195"/>
                      <a:pt x="585399" y="49877"/>
                      <a:pt x="604313" y="66159"/>
                    </a:cubicBezTo>
                    <a:cubicBezTo>
                      <a:pt x="604313" y="66159"/>
                      <a:pt x="643206" y="98156"/>
                      <a:pt x="649321" y="129512"/>
                    </a:cubicBezTo>
                    <a:cubicBezTo>
                      <a:pt x="655436" y="160940"/>
                      <a:pt x="653232" y="197985"/>
                      <a:pt x="643206" y="208010"/>
                    </a:cubicBezTo>
                    <a:cubicBezTo>
                      <a:pt x="633181" y="218036"/>
                      <a:pt x="613556" y="221875"/>
                      <a:pt x="613556" y="221875"/>
                    </a:cubicBezTo>
                    <a:lnTo>
                      <a:pt x="16219" y="221875"/>
                    </a:lnTo>
                    <a:cubicBezTo>
                      <a:pt x="8042" y="221875"/>
                      <a:pt x="1216" y="215689"/>
                      <a:pt x="363" y="207512"/>
                    </a:cubicBezTo>
                    <a:cubicBezTo>
                      <a:pt x="-1273" y="192439"/>
                      <a:pt x="1643" y="168406"/>
                      <a:pt x="29799" y="1502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6" name="Google Shape;296;p5"/>
              <p:cNvGrpSpPr/>
              <p:nvPr/>
            </p:nvGrpSpPr>
            <p:grpSpPr>
              <a:xfrm>
                <a:off x="7658667" y="5030727"/>
                <a:ext cx="387827" cy="96780"/>
                <a:chOff x="7658667" y="5030727"/>
                <a:chExt cx="387827" cy="96780"/>
              </a:xfrm>
            </p:grpSpPr>
            <p:sp>
              <p:nvSpPr>
                <p:cNvPr id="297" name="Google Shape;297;p5"/>
                <p:cNvSpPr/>
                <p:nvPr/>
              </p:nvSpPr>
              <p:spPr>
                <a:xfrm>
                  <a:off x="7658667" y="5031447"/>
                  <a:ext cx="215442" cy="96060"/>
                </a:xfrm>
                <a:custGeom>
                  <a:rect b="b" l="l" r="r" t="t"/>
                  <a:pathLst>
                    <a:path extrusionOk="0" h="96060" w="215442">
                      <a:moveTo>
                        <a:pt x="203782" y="84968"/>
                      </a:moveTo>
                      <a:lnTo>
                        <a:pt x="0" y="96060"/>
                      </a:lnTo>
                      <a:cubicBezTo>
                        <a:pt x="0" y="96060"/>
                        <a:pt x="73521" y="33774"/>
                        <a:pt x="115187" y="15500"/>
                      </a:cubicBezTo>
                      <a:cubicBezTo>
                        <a:pt x="136163" y="6328"/>
                        <a:pt x="175696" y="1564"/>
                        <a:pt x="215443" y="0"/>
                      </a:cubicBezTo>
                      <a:lnTo>
                        <a:pt x="203782" y="8496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" name="Google Shape;298;p5"/>
                <p:cNvSpPr/>
                <p:nvPr/>
              </p:nvSpPr>
              <p:spPr>
                <a:xfrm>
                  <a:off x="7891175" y="5030727"/>
                  <a:ext cx="155319" cy="84053"/>
                </a:xfrm>
                <a:custGeom>
                  <a:rect b="b" l="l" r="r" t="t"/>
                  <a:pathLst>
                    <a:path extrusionOk="0" h="84053" w="155319">
                      <a:moveTo>
                        <a:pt x="0" y="152"/>
                      </a:moveTo>
                      <a:cubicBezTo>
                        <a:pt x="33347" y="-488"/>
                        <a:pt x="64988" y="934"/>
                        <a:pt x="83831" y="3707"/>
                      </a:cubicBezTo>
                      <a:cubicBezTo>
                        <a:pt x="109001" y="7404"/>
                        <a:pt x="133958" y="29802"/>
                        <a:pt x="150952" y="48431"/>
                      </a:cubicBezTo>
                      <a:cubicBezTo>
                        <a:pt x="160480" y="58883"/>
                        <a:pt x="153441" y="75734"/>
                        <a:pt x="139291" y="76517"/>
                      </a:cubicBezTo>
                      <a:lnTo>
                        <a:pt x="0" y="84054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99" name="Google Shape;299;p5"/>
              <p:cNvSpPr/>
              <p:nvPr/>
            </p:nvSpPr>
            <p:spPr>
              <a:xfrm>
                <a:off x="7466813" y="5174127"/>
                <a:ext cx="63370" cy="41670"/>
              </a:xfrm>
              <a:custGeom>
                <a:rect b="b" l="l" r="r" t="t"/>
                <a:pathLst>
                  <a:path extrusionOk="0" h="41670" w="63370">
                    <a:moveTo>
                      <a:pt x="19571" y="2655"/>
                    </a:moveTo>
                    <a:cubicBezTo>
                      <a:pt x="19571" y="2655"/>
                      <a:pt x="63371" y="-3318"/>
                      <a:pt x="63371" y="2655"/>
                    </a:cubicBezTo>
                    <a:cubicBezTo>
                      <a:pt x="63371" y="8627"/>
                      <a:pt x="45382" y="33655"/>
                      <a:pt x="33863" y="37495"/>
                    </a:cubicBezTo>
                    <a:cubicBezTo>
                      <a:pt x="22273" y="41335"/>
                      <a:pt x="5564" y="43254"/>
                      <a:pt x="2365" y="40055"/>
                    </a:cubicBezTo>
                    <a:cubicBezTo>
                      <a:pt x="-835" y="36855"/>
                      <a:pt x="-4675" y="19221"/>
                      <a:pt x="19571" y="26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5"/>
              <p:cNvSpPr/>
              <p:nvPr/>
            </p:nvSpPr>
            <p:spPr>
              <a:xfrm>
                <a:off x="8103054" y="5144572"/>
                <a:ext cx="23076" cy="59157"/>
              </a:xfrm>
              <a:custGeom>
                <a:rect b="b" l="l" r="r" t="t"/>
                <a:pathLst>
                  <a:path extrusionOk="0" h="59157" w="23076">
                    <a:moveTo>
                      <a:pt x="17926" y="0"/>
                    </a:moveTo>
                    <a:cubicBezTo>
                      <a:pt x="17926" y="0"/>
                      <a:pt x="1643" y="853"/>
                      <a:pt x="1643" y="8888"/>
                    </a:cubicBezTo>
                    <a:cubicBezTo>
                      <a:pt x="1643" y="16922"/>
                      <a:pt x="-2054" y="49417"/>
                      <a:pt x="1643" y="53114"/>
                    </a:cubicBezTo>
                    <a:cubicBezTo>
                      <a:pt x="5341" y="56811"/>
                      <a:pt x="17926" y="59158"/>
                      <a:pt x="17926" y="59158"/>
                    </a:cubicBezTo>
                    <a:cubicBezTo>
                      <a:pt x="17926" y="59158"/>
                      <a:pt x="29516" y="27943"/>
                      <a:pt x="17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5"/>
              <p:cNvSpPr/>
              <p:nvPr/>
            </p:nvSpPr>
            <p:spPr>
              <a:xfrm rot="-798371">
                <a:off x="7904803" y="5179083"/>
                <a:ext cx="118662" cy="118662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1"/>
                      <a:pt x="26581" y="0"/>
                      <a:pt x="59371" y="0"/>
                    </a:cubicBezTo>
                    <a:cubicBezTo>
                      <a:pt x="92161" y="0"/>
                      <a:pt x="118742" y="26581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5"/>
              <p:cNvSpPr/>
              <p:nvPr/>
            </p:nvSpPr>
            <p:spPr>
              <a:xfrm>
                <a:off x="7930424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5"/>
              <p:cNvSpPr/>
              <p:nvPr/>
            </p:nvSpPr>
            <p:spPr>
              <a:xfrm rot="-2700000">
                <a:off x="7554797" y="5178916"/>
                <a:ext cx="118808" cy="118808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2"/>
                      <a:pt x="26581" y="0"/>
                      <a:pt x="59371" y="0"/>
                    </a:cubicBezTo>
                    <a:cubicBezTo>
                      <a:pt x="92161" y="0"/>
                      <a:pt x="118742" y="26582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5"/>
              <p:cNvSpPr/>
              <p:nvPr/>
            </p:nvSpPr>
            <p:spPr>
              <a:xfrm>
                <a:off x="7580312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" name="Google Shape;305;p5"/>
            <p:cNvGrpSpPr/>
            <p:nvPr/>
          </p:nvGrpSpPr>
          <p:grpSpPr>
            <a:xfrm>
              <a:off x="-495301" y="1635256"/>
              <a:ext cx="789345" cy="2973329"/>
              <a:chOff x="4226161" y="2551702"/>
              <a:chExt cx="369284" cy="1391031"/>
            </a:xfrm>
          </p:grpSpPr>
          <p:sp>
            <p:nvSpPr>
              <p:cNvPr id="306" name="Google Shape;306;p5"/>
              <p:cNvSpPr/>
              <p:nvPr/>
            </p:nvSpPr>
            <p:spPr>
              <a:xfrm>
                <a:off x="4226161" y="2551702"/>
                <a:ext cx="369284" cy="1391031"/>
              </a:xfrm>
              <a:custGeom>
                <a:rect b="b" l="l" r="r" t="t"/>
                <a:pathLst>
                  <a:path extrusionOk="0" h="1391031" w="369284">
                    <a:moveTo>
                      <a:pt x="0" y="0"/>
                    </a:moveTo>
                    <a:lnTo>
                      <a:pt x="369284" y="0"/>
                    </a:lnTo>
                    <a:lnTo>
                      <a:pt x="369284" y="1391031"/>
                    </a:lnTo>
                    <a:lnTo>
                      <a:pt x="0" y="13910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5"/>
              <p:cNvSpPr/>
              <p:nvPr/>
            </p:nvSpPr>
            <p:spPr>
              <a:xfrm>
                <a:off x="4260166" y="2628378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5"/>
              <p:cNvSpPr/>
              <p:nvPr/>
            </p:nvSpPr>
            <p:spPr>
              <a:xfrm>
                <a:off x="4260166" y="2775730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5"/>
              <p:cNvSpPr/>
              <p:nvPr/>
            </p:nvSpPr>
            <p:spPr>
              <a:xfrm>
                <a:off x="4260166" y="2923177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5"/>
              <p:cNvSpPr/>
              <p:nvPr/>
            </p:nvSpPr>
            <p:spPr>
              <a:xfrm>
                <a:off x="4260166" y="3070529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5"/>
              <p:cNvSpPr/>
              <p:nvPr/>
            </p:nvSpPr>
            <p:spPr>
              <a:xfrm>
                <a:off x="4260166" y="3217976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5"/>
              <p:cNvSpPr/>
              <p:nvPr/>
            </p:nvSpPr>
            <p:spPr>
              <a:xfrm>
                <a:off x="4260166" y="3365328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5"/>
              <p:cNvSpPr/>
              <p:nvPr/>
            </p:nvSpPr>
            <p:spPr>
              <a:xfrm>
                <a:off x="4260166" y="3512775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" name="Google Shape;314;p5"/>
            <p:cNvGrpSpPr/>
            <p:nvPr/>
          </p:nvGrpSpPr>
          <p:grpSpPr>
            <a:xfrm flipH="1">
              <a:off x="3039384" y="4394997"/>
              <a:ext cx="1312007" cy="549286"/>
              <a:chOff x="7085447" y="4529933"/>
              <a:chExt cx="969129" cy="405736"/>
            </a:xfrm>
          </p:grpSpPr>
          <p:sp>
            <p:nvSpPr>
              <p:cNvPr id="315" name="Google Shape;315;p5"/>
              <p:cNvSpPr/>
              <p:nvPr/>
            </p:nvSpPr>
            <p:spPr>
              <a:xfrm>
                <a:off x="7085447" y="4529933"/>
                <a:ext cx="969129" cy="342290"/>
              </a:xfrm>
              <a:custGeom>
                <a:rect b="b" l="l" r="r" t="t"/>
                <a:pathLst>
                  <a:path extrusionOk="0" h="342290" w="969129">
                    <a:moveTo>
                      <a:pt x="28215" y="32376"/>
                    </a:moveTo>
                    <a:cubicBezTo>
                      <a:pt x="34401" y="14955"/>
                      <a:pt x="50755" y="3437"/>
                      <a:pt x="69241" y="3152"/>
                    </a:cubicBezTo>
                    <a:cubicBezTo>
                      <a:pt x="191255" y="1659"/>
                      <a:pt x="650367" y="-3318"/>
                      <a:pt x="673760" y="3508"/>
                    </a:cubicBezTo>
                    <a:cubicBezTo>
                      <a:pt x="700709" y="11400"/>
                      <a:pt x="786317" y="122392"/>
                      <a:pt x="808501" y="144576"/>
                    </a:cubicBezTo>
                    <a:cubicBezTo>
                      <a:pt x="830685" y="166760"/>
                      <a:pt x="935278" y="168325"/>
                      <a:pt x="954333" y="203236"/>
                    </a:cubicBezTo>
                    <a:cubicBezTo>
                      <a:pt x="973389" y="238077"/>
                      <a:pt x="971754" y="322121"/>
                      <a:pt x="962226" y="331649"/>
                    </a:cubicBezTo>
                    <a:cubicBezTo>
                      <a:pt x="952698" y="341176"/>
                      <a:pt x="69028" y="349851"/>
                      <a:pt x="50755" y="331649"/>
                    </a:cubicBezTo>
                    <a:cubicBezTo>
                      <a:pt x="32552" y="313446"/>
                      <a:pt x="12715" y="315793"/>
                      <a:pt x="1622" y="212764"/>
                    </a:cubicBezTo>
                    <a:cubicBezTo>
                      <a:pt x="-5914" y="142585"/>
                      <a:pt x="14492" y="70914"/>
                      <a:pt x="28215" y="323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5"/>
              <p:cNvSpPr/>
              <p:nvPr/>
            </p:nvSpPr>
            <p:spPr>
              <a:xfrm>
                <a:off x="7457659" y="4545528"/>
                <a:ext cx="178397" cy="309938"/>
              </a:xfrm>
              <a:custGeom>
                <a:rect b="b" l="l" r="r" t="t"/>
                <a:pathLst>
                  <a:path extrusionOk="0" h="309938" w="178397">
                    <a:moveTo>
                      <a:pt x="154720" y="0"/>
                    </a:moveTo>
                    <a:cubicBezTo>
                      <a:pt x="167797" y="0"/>
                      <a:pt x="178398" y="10601"/>
                      <a:pt x="178398" y="23677"/>
                    </a:cubicBezTo>
                    <a:lnTo>
                      <a:pt x="178398" y="286261"/>
                    </a:lnTo>
                    <a:cubicBezTo>
                      <a:pt x="178398" y="299338"/>
                      <a:pt x="167797" y="309938"/>
                      <a:pt x="154720" y="309938"/>
                    </a:cubicBezTo>
                    <a:lnTo>
                      <a:pt x="23677" y="309938"/>
                    </a:lnTo>
                    <a:cubicBezTo>
                      <a:pt x="10601" y="309938"/>
                      <a:pt x="0" y="299338"/>
                      <a:pt x="0" y="286261"/>
                    </a:cubicBezTo>
                    <a:lnTo>
                      <a:pt x="0" y="23677"/>
                    </a:lnTo>
                    <a:cubicBezTo>
                      <a:pt x="0" y="10601"/>
                      <a:pt x="10601" y="0"/>
                      <a:pt x="23677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5"/>
              <p:cNvSpPr/>
              <p:nvPr/>
            </p:nvSpPr>
            <p:spPr>
              <a:xfrm>
                <a:off x="7095175" y="4795243"/>
                <a:ext cx="959365" cy="76981"/>
              </a:xfrm>
              <a:custGeom>
                <a:rect b="b" l="l" r="r" t="t"/>
                <a:pathLst>
                  <a:path extrusionOk="0" h="76981" w="959365">
                    <a:moveTo>
                      <a:pt x="0" y="0"/>
                    </a:moveTo>
                    <a:cubicBezTo>
                      <a:pt x="11305" y="50412"/>
                      <a:pt x="26664" y="51976"/>
                      <a:pt x="41027" y="66339"/>
                    </a:cubicBezTo>
                    <a:cubicBezTo>
                      <a:pt x="59229" y="84542"/>
                      <a:pt x="942970" y="75867"/>
                      <a:pt x="952498" y="66339"/>
                    </a:cubicBezTo>
                    <a:cubicBezTo>
                      <a:pt x="957973" y="60864"/>
                      <a:pt x="960746" y="31072"/>
                      <a:pt x="958684" y="0"/>
                    </a:cubicBez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8" name="Google Shape;318;p5"/>
              <p:cNvGrpSpPr/>
              <p:nvPr/>
            </p:nvGrpSpPr>
            <p:grpSpPr>
              <a:xfrm>
                <a:off x="7832403" y="4798104"/>
                <a:ext cx="134298" cy="134298"/>
                <a:chOff x="7832403" y="4798104"/>
                <a:chExt cx="134298" cy="134298"/>
              </a:xfrm>
            </p:grpSpPr>
            <p:sp>
              <p:nvSpPr>
                <p:cNvPr id="319" name="Google Shape;319;p5"/>
                <p:cNvSpPr/>
                <p:nvPr/>
              </p:nvSpPr>
              <p:spPr>
                <a:xfrm rot="-4847797">
                  <a:off x="7841012" y="4806714"/>
                  <a:ext cx="117079" cy="117079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" name="Google Shape;320;p5"/>
                <p:cNvSpPr/>
                <p:nvPr/>
              </p:nvSpPr>
              <p:spPr>
                <a:xfrm>
                  <a:off x="7866360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1" name="Google Shape;321;p5"/>
              <p:cNvGrpSpPr/>
              <p:nvPr/>
            </p:nvGrpSpPr>
            <p:grpSpPr>
              <a:xfrm>
                <a:off x="7210291" y="4794935"/>
                <a:ext cx="140735" cy="140735"/>
                <a:chOff x="7210291" y="4794935"/>
                <a:chExt cx="140735" cy="140735"/>
              </a:xfrm>
            </p:grpSpPr>
            <p:sp>
              <p:nvSpPr>
                <p:cNvPr id="322" name="Google Shape;322;p5"/>
                <p:cNvSpPr/>
                <p:nvPr/>
              </p:nvSpPr>
              <p:spPr>
                <a:xfrm rot="-4601629">
                  <a:off x="7222180" y="4806824"/>
                  <a:ext cx="116956" cy="116956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" name="Google Shape;323;p5"/>
                <p:cNvSpPr/>
                <p:nvPr/>
              </p:nvSpPr>
              <p:spPr>
                <a:xfrm>
                  <a:off x="7247478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4" name="Google Shape;324;p5"/>
              <p:cNvGrpSpPr/>
              <p:nvPr/>
            </p:nvGrpSpPr>
            <p:grpSpPr>
              <a:xfrm>
                <a:off x="7087141" y="4555767"/>
                <a:ext cx="810788" cy="122012"/>
                <a:chOff x="7087141" y="4555767"/>
                <a:chExt cx="810788" cy="122012"/>
              </a:xfrm>
            </p:grpSpPr>
            <p:sp>
              <p:nvSpPr>
                <p:cNvPr id="325" name="Google Shape;325;p5"/>
                <p:cNvSpPr/>
                <p:nvPr/>
              </p:nvSpPr>
              <p:spPr>
                <a:xfrm>
                  <a:off x="729433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" name="Google Shape;326;p5"/>
                <p:cNvSpPr/>
                <p:nvPr/>
              </p:nvSpPr>
              <p:spPr>
                <a:xfrm>
                  <a:off x="738065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" name="Google Shape;327;p5"/>
                <p:cNvSpPr/>
                <p:nvPr/>
              </p:nvSpPr>
              <p:spPr>
                <a:xfrm>
                  <a:off x="7208016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7756317" y="4555838"/>
                  <a:ext cx="141612" cy="121941"/>
                </a:xfrm>
                <a:custGeom>
                  <a:rect b="b" l="l" r="r" t="t"/>
                  <a:pathLst>
                    <a:path extrusionOk="0" h="121941" w="141612">
                      <a:moveTo>
                        <a:pt x="36451" y="109143"/>
                      </a:moveTo>
                      <a:cubicBezTo>
                        <a:pt x="39864" y="116894"/>
                        <a:pt x="47472" y="121942"/>
                        <a:pt x="55933" y="121942"/>
                      </a:cubicBezTo>
                      <a:lnTo>
                        <a:pt x="141613" y="121942"/>
                      </a:lnTo>
                      <a:cubicBezTo>
                        <a:pt x="140048" y="120875"/>
                        <a:pt x="138697" y="119809"/>
                        <a:pt x="137560" y="118742"/>
                      </a:cubicBezTo>
                      <a:cubicBezTo>
                        <a:pt x="120922" y="102104"/>
                        <a:pt x="68661" y="35623"/>
                        <a:pt x="32185" y="0"/>
                      </a:cubicBezTo>
                      <a:lnTo>
                        <a:pt x="21306" y="0"/>
                      </a:lnTo>
                      <a:cubicBezTo>
                        <a:pt x="5948" y="0"/>
                        <a:pt x="-4362" y="15785"/>
                        <a:pt x="1824" y="29792"/>
                      </a:cubicBezTo>
                      <a:lnTo>
                        <a:pt x="36522" y="10914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7087141" y="4555838"/>
                  <a:ext cx="107365" cy="121941"/>
                </a:xfrm>
                <a:custGeom>
                  <a:rect b="b" l="l" r="r" t="t"/>
                  <a:pathLst>
                    <a:path extrusionOk="0" h="121941" w="107365">
                      <a:moveTo>
                        <a:pt x="107295" y="28584"/>
                      </a:moveTo>
                      <a:cubicBezTo>
                        <a:pt x="107295" y="12799"/>
                        <a:pt x="94496" y="0"/>
                        <a:pt x="78711" y="0"/>
                      </a:cubicBezTo>
                      <a:lnTo>
                        <a:pt x="29508" y="0"/>
                      </a:lnTo>
                      <a:cubicBezTo>
                        <a:pt x="28370" y="2062"/>
                        <a:pt x="27375" y="4195"/>
                        <a:pt x="26593" y="6470"/>
                      </a:cubicBezTo>
                      <a:cubicBezTo>
                        <a:pt x="17136" y="32992"/>
                        <a:pt x="4480" y="75298"/>
                        <a:pt x="0" y="121942"/>
                      </a:cubicBezTo>
                      <a:lnTo>
                        <a:pt x="78782" y="121942"/>
                      </a:lnTo>
                      <a:cubicBezTo>
                        <a:pt x="94567" y="121942"/>
                        <a:pt x="107366" y="109143"/>
                        <a:pt x="107366" y="93358"/>
                      </a:cubicBezTo>
                      <a:lnTo>
                        <a:pt x="107366" y="2858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746704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5"/>
                <p:cNvSpPr/>
                <p:nvPr/>
              </p:nvSpPr>
              <p:spPr>
                <a:xfrm>
                  <a:off x="7639754" y="4555767"/>
                  <a:ext cx="127846" cy="122012"/>
                </a:xfrm>
                <a:custGeom>
                  <a:rect b="b" l="l" r="r" t="t"/>
                  <a:pathLst>
                    <a:path extrusionOk="0" h="122012" w="127846">
                      <a:moveTo>
                        <a:pt x="74800" y="71"/>
                      </a:moveTo>
                      <a:lnTo>
                        <a:pt x="24815" y="71"/>
                      </a:lnTo>
                      <a:cubicBezTo>
                        <a:pt x="11092" y="71"/>
                        <a:pt x="0" y="11163"/>
                        <a:pt x="0" y="24886"/>
                      </a:cubicBezTo>
                      <a:lnTo>
                        <a:pt x="0" y="97198"/>
                      </a:lnTo>
                      <a:cubicBezTo>
                        <a:pt x="0" y="110921"/>
                        <a:pt x="11092" y="122013"/>
                        <a:pt x="24815" y="122013"/>
                      </a:cubicBezTo>
                      <a:lnTo>
                        <a:pt x="102957" y="122013"/>
                      </a:lnTo>
                      <a:cubicBezTo>
                        <a:pt x="120449" y="122013"/>
                        <a:pt x="132465" y="104450"/>
                        <a:pt x="126137" y="88168"/>
                      </a:cubicBezTo>
                      <a:lnTo>
                        <a:pt x="97980" y="15856"/>
                      </a:lnTo>
                      <a:cubicBezTo>
                        <a:pt x="94283" y="6328"/>
                        <a:pt x="85039" y="0"/>
                        <a:pt x="7480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5"/>
                <p:cNvSpPr/>
                <p:nvPr/>
              </p:nvSpPr>
              <p:spPr>
                <a:xfrm>
                  <a:off x="755336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699" y="0"/>
                        <a:pt x="72809" y="11110"/>
                        <a:pt x="72809" y="24815"/>
                      </a:cubicBezTo>
                      <a:lnTo>
                        <a:pt x="72809" y="97127"/>
                      </a:lnTo>
                      <a:cubicBezTo>
                        <a:pt x="72809" y="110832"/>
                        <a:pt x="61699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3" name="Google Shape;333;p5"/>
              <p:cNvSpPr/>
              <p:nvPr/>
            </p:nvSpPr>
            <p:spPr>
              <a:xfrm>
                <a:off x="7095175" y="4711625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5"/>
              <p:cNvSpPr/>
              <p:nvPr/>
            </p:nvSpPr>
            <p:spPr>
              <a:xfrm>
                <a:off x="7095175" y="4742413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5"/>
              <p:cNvSpPr/>
              <p:nvPr/>
            </p:nvSpPr>
            <p:spPr>
              <a:xfrm>
                <a:off x="7658170" y="4711625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5"/>
              <p:cNvSpPr/>
              <p:nvPr/>
            </p:nvSpPr>
            <p:spPr>
              <a:xfrm>
                <a:off x="7658170" y="4742413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7" name="Google Shape;33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38" name="Google Shape;338;p5"/>
          <p:cNvSpPr txBox="1"/>
          <p:nvPr>
            <p:ph idx="1" type="subTitle"/>
          </p:nvPr>
        </p:nvSpPr>
        <p:spPr>
          <a:xfrm>
            <a:off x="3932025" y="2748400"/>
            <a:ext cx="44919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D1D1C"/>
              </a:buClr>
              <a:buSzPts val="1200"/>
              <a:buFont typeface="Nunito"/>
              <a:buChar char="●"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C"/>
              </a:buClr>
              <a:buSzPts val="1200"/>
              <a:buFont typeface="Nunito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C"/>
              </a:buClr>
              <a:buSzPts val="1200"/>
              <a:buFont typeface="Nunito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C"/>
              </a:buClr>
              <a:buSzPts val="1200"/>
              <a:buFont typeface="Nunito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C"/>
              </a:buClr>
              <a:buSzPts val="1200"/>
              <a:buFont typeface="Nunito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C"/>
              </a:buClr>
              <a:buSzPts val="1200"/>
              <a:buFont typeface="Nunito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C"/>
              </a:buClr>
              <a:buSzPts val="1200"/>
              <a:buFont typeface="Nunito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C"/>
              </a:buClr>
              <a:buSzPts val="1200"/>
              <a:buFont typeface="Nunito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C"/>
              </a:buClr>
              <a:buSzPts val="1200"/>
              <a:buFont typeface="Nunito"/>
              <a:buChar char="■"/>
              <a:defRPr sz="2800"/>
            </a:lvl9pPr>
          </a:lstStyle>
          <a:p/>
        </p:txBody>
      </p:sp>
      <p:sp>
        <p:nvSpPr>
          <p:cNvPr id="339" name="Google Shape;339;p5"/>
          <p:cNvSpPr txBox="1"/>
          <p:nvPr>
            <p:ph idx="2" type="subTitle"/>
          </p:nvPr>
        </p:nvSpPr>
        <p:spPr>
          <a:xfrm>
            <a:off x="3932029" y="1439300"/>
            <a:ext cx="44919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D1D1C"/>
              </a:buClr>
              <a:buSzPts val="1200"/>
              <a:buFont typeface="Nunito"/>
              <a:buChar char="●"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C"/>
              </a:buClr>
              <a:buSzPts val="1200"/>
              <a:buFont typeface="Nunito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C"/>
              </a:buClr>
              <a:buSzPts val="1200"/>
              <a:buFont typeface="Nunito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C"/>
              </a:buClr>
              <a:buSzPts val="1200"/>
              <a:buFont typeface="Nunito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C"/>
              </a:buClr>
              <a:buSzPts val="1200"/>
              <a:buFont typeface="Nunito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C"/>
              </a:buClr>
              <a:buSzPts val="1200"/>
              <a:buFont typeface="Nunito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C"/>
              </a:buClr>
              <a:buSzPts val="1200"/>
              <a:buFont typeface="Nunito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C"/>
              </a:buClr>
              <a:buSzPts val="1200"/>
              <a:buFont typeface="Nunito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C"/>
              </a:buClr>
              <a:buSzPts val="1200"/>
              <a:buFont typeface="Nunito"/>
              <a:buChar char="■"/>
              <a:defRPr sz="2800"/>
            </a:lvl9pPr>
          </a:lstStyle>
          <a:p/>
        </p:txBody>
      </p:sp>
      <p:sp>
        <p:nvSpPr>
          <p:cNvPr id="340" name="Google Shape;340;p5"/>
          <p:cNvSpPr txBox="1"/>
          <p:nvPr>
            <p:ph idx="3" type="subTitle"/>
          </p:nvPr>
        </p:nvSpPr>
        <p:spPr>
          <a:xfrm>
            <a:off x="1211805" y="2748400"/>
            <a:ext cx="19959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  <p:sp>
        <p:nvSpPr>
          <p:cNvPr id="341" name="Google Shape;341;p5"/>
          <p:cNvSpPr txBox="1"/>
          <p:nvPr>
            <p:ph idx="4" type="subTitle"/>
          </p:nvPr>
        </p:nvSpPr>
        <p:spPr>
          <a:xfrm>
            <a:off x="1211629" y="1439300"/>
            <a:ext cx="19959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b="1" sz="22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thway Extreme"/>
              <a:buNone/>
              <a:defRPr sz="2400"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6"/>
          <p:cNvGrpSpPr/>
          <p:nvPr/>
        </p:nvGrpSpPr>
        <p:grpSpPr>
          <a:xfrm>
            <a:off x="-2984221" y="-2203601"/>
            <a:ext cx="12790607" cy="7346400"/>
            <a:chOff x="-2984221" y="-2203601"/>
            <a:chExt cx="12790607" cy="7346400"/>
          </a:xfrm>
        </p:grpSpPr>
        <p:sp>
          <p:nvSpPr>
            <p:cNvPr id="344" name="Google Shape;344;p6"/>
            <p:cNvSpPr/>
            <p:nvPr/>
          </p:nvSpPr>
          <p:spPr>
            <a:xfrm flipH="1">
              <a:off x="-2984221" y="34918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5" name="Google Shape;345;p6"/>
            <p:cNvGrpSpPr/>
            <p:nvPr/>
          </p:nvGrpSpPr>
          <p:grpSpPr>
            <a:xfrm>
              <a:off x="0" y="4608577"/>
              <a:ext cx="9145641" cy="534223"/>
              <a:chOff x="0" y="4608577"/>
              <a:chExt cx="9145641" cy="534223"/>
            </a:xfrm>
          </p:grpSpPr>
          <p:sp>
            <p:nvSpPr>
              <p:cNvPr id="346" name="Google Shape;346;p6"/>
              <p:cNvSpPr/>
              <p:nvPr/>
            </p:nvSpPr>
            <p:spPr>
              <a:xfrm>
                <a:off x="0" y="4608577"/>
                <a:ext cx="9145641" cy="534223"/>
              </a:xfrm>
              <a:custGeom>
                <a:rect b="b" l="l" r="r" t="t"/>
                <a:pathLst>
                  <a:path extrusionOk="0" h="719492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719493"/>
                    </a:lnTo>
                    <a:lnTo>
                      <a:pt x="0" y="71949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47" name="Google Shape;347;p6"/>
              <p:cNvGrpSpPr/>
              <p:nvPr/>
            </p:nvGrpSpPr>
            <p:grpSpPr>
              <a:xfrm>
                <a:off x="199208" y="4805874"/>
                <a:ext cx="8745603" cy="54742"/>
                <a:chOff x="6211719" y="5092027"/>
                <a:chExt cx="5100369" cy="31925"/>
              </a:xfrm>
            </p:grpSpPr>
            <p:sp>
              <p:nvSpPr>
                <p:cNvPr id="348" name="Google Shape;348;p6"/>
                <p:cNvSpPr/>
                <p:nvPr/>
              </p:nvSpPr>
              <p:spPr>
                <a:xfrm>
                  <a:off x="6211719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9" name="Google Shape;349;p6"/>
                <p:cNvSpPr/>
                <p:nvPr/>
              </p:nvSpPr>
              <p:spPr>
                <a:xfrm>
                  <a:off x="6744352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6"/>
                <p:cNvSpPr/>
                <p:nvPr/>
              </p:nvSpPr>
              <p:spPr>
                <a:xfrm>
                  <a:off x="7276986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6"/>
                <p:cNvSpPr/>
                <p:nvPr/>
              </p:nvSpPr>
              <p:spPr>
                <a:xfrm>
                  <a:off x="7809620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6"/>
                <p:cNvSpPr/>
                <p:nvPr/>
              </p:nvSpPr>
              <p:spPr>
                <a:xfrm>
                  <a:off x="8342253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6"/>
                <p:cNvSpPr/>
                <p:nvPr/>
              </p:nvSpPr>
              <p:spPr>
                <a:xfrm>
                  <a:off x="8874887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6"/>
                <p:cNvSpPr/>
                <p:nvPr/>
              </p:nvSpPr>
              <p:spPr>
                <a:xfrm>
                  <a:off x="9407449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6"/>
                <p:cNvSpPr/>
                <p:nvPr/>
              </p:nvSpPr>
              <p:spPr>
                <a:xfrm>
                  <a:off x="9940083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6"/>
                <p:cNvSpPr/>
                <p:nvPr/>
              </p:nvSpPr>
              <p:spPr>
                <a:xfrm>
                  <a:off x="10472717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" name="Google Shape;357;p6"/>
                <p:cNvSpPr/>
                <p:nvPr/>
              </p:nvSpPr>
              <p:spPr>
                <a:xfrm>
                  <a:off x="11005350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58" name="Google Shape;358;p6"/>
            <p:cNvSpPr/>
            <p:nvPr/>
          </p:nvSpPr>
          <p:spPr>
            <a:xfrm>
              <a:off x="0" y="4608577"/>
              <a:ext cx="9145641" cy="84576"/>
            </a:xfrm>
            <a:custGeom>
              <a:rect b="b" l="l" r="r" t="t"/>
              <a:pathLst>
                <a:path extrusionOk="0" h="113907" w="5332735">
                  <a:moveTo>
                    <a:pt x="0" y="0"/>
                  </a:moveTo>
                  <a:lnTo>
                    <a:pt x="5332736" y="0"/>
                  </a:lnTo>
                  <a:lnTo>
                    <a:pt x="5332736" y="113907"/>
                  </a:lnTo>
                  <a:lnTo>
                    <a:pt x="0" y="1139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9" name="Google Shape;359;p6"/>
            <p:cNvGrpSpPr/>
            <p:nvPr/>
          </p:nvGrpSpPr>
          <p:grpSpPr>
            <a:xfrm>
              <a:off x="8735587" y="2956850"/>
              <a:ext cx="1070799" cy="1651759"/>
              <a:chOff x="10891286" y="3660650"/>
              <a:chExt cx="642274" cy="990679"/>
            </a:xfrm>
          </p:grpSpPr>
          <p:sp>
            <p:nvSpPr>
              <p:cNvPr id="360" name="Google Shape;360;p6"/>
              <p:cNvSpPr/>
              <p:nvPr/>
            </p:nvSpPr>
            <p:spPr>
              <a:xfrm>
                <a:off x="10907925" y="3678852"/>
                <a:ext cx="609069" cy="972477"/>
              </a:xfrm>
              <a:custGeom>
                <a:rect b="b" l="l" r="r" t="t"/>
                <a:pathLst>
                  <a:path extrusionOk="0" h="972477" w="609069">
                    <a:moveTo>
                      <a:pt x="0" y="0"/>
                    </a:moveTo>
                    <a:lnTo>
                      <a:pt x="609069" y="0"/>
                    </a:lnTo>
                    <a:lnTo>
                      <a:pt x="609069" y="972478"/>
                    </a:lnTo>
                    <a:lnTo>
                      <a:pt x="0" y="97247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6"/>
              <p:cNvSpPr/>
              <p:nvPr/>
            </p:nvSpPr>
            <p:spPr>
              <a:xfrm>
                <a:off x="10891286" y="3660650"/>
                <a:ext cx="642274" cy="96700"/>
              </a:xfrm>
              <a:custGeom>
                <a:rect b="b" l="l" r="r" t="t"/>
                <a:pathLst>
                  <a:path extrusionOk="0" h="96700" w="642274">
                    <a:moveTo>
                      <a:pt x="0" y="0"/>
                    </a:moveTo>
                    <a:lnTo>
                      <a:pt x="642275" y="0"/>
                    </a:lnTo>
                    <a:lnTo>
                      <a:pt x="642275" y="96700"/>
                    </a:lnTo>
                    <a:lnTo>
                      <a:pt x="0" y="967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6"/>
              <p:cNvSpPr/>
              <p:nvPr/>
            </p:nvSpPr>
            <p:spPr>
              <a:xfrm>
                <a:off x="10891286" y="3898774"/>
                <a:ext cx="642274" cy="96700"/>
              </a:xfrm>
              <a:custGeom>
                <a:rect b="b" l="l" r="r" t="t"/>
                <a:pathLst>
                  <a:path extrusionOk="0" h="96700" w="642274">
                    <a:moveTo>
                      <a:pt x="0" y="0"/>
                    </a:moveTo>
                    <a:lnTo>
                      <a:pt x="642275" y="0"/>
                    </a:lnTo>
                    <a:lnTo>
                      <a:pt x="642275" y="96700"/>
                    </a:lnTo>
                    <a:lnTo>
                      <a:pt x="0" y="967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6"/>
              <p:cNvSpPr/>
              <p:nvPr/>
            </p:nvSpPr>
            <p:spPr>
              <a:xfrm>
                <a:off x="10891286" y="4136899"/>
                <a:ext cx="642274" cy="96700"/>
              </a:xfrm>
              <a:custGeom>
                <a:rect b="b" l="l" r="r" t="t"/>
                <a:pathLst>
                  <a:path extrusionOk="0" h="96700" w="642274">
                    <a:moveTo>
                      <a:pt x="0" y="0"/>
                    </a:moveTo>
                    <a:lnTo>
                      <a:pt x="642275" y="0"/>
                    </a:lnTo>
                    <a:lnTo>
                      <a:pt x="642275" y="96700"/>
                    </a:lnTo>
                    <a:lnTo>
                      <a:pt x="0" y="967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6"/>
              <p:cNvSpPr/>
              <p:nvPr/>
            </p:nvSpPr>
            <p:spPr>
              <a:xfrm>
                <a:off x="10891286" y="4375094"/>
                <a:ext cx="642274" cy="96700"/>
              </a:xfrm>
              <a:custGeom>
                <a:rect b="b" l="l" r="r" t="t"/>
                <a:pathLst>
                  <a:path extrusionOk="0" h="96700" w="642274">
                    <a:moveTo>
                      <a:pt x="0" y="0"/>
                    </a:moveTo>
                    <a:lnTo>
                      <a:pt x="642275" y="0"/>
                    </a:lnTo>
                    <a:lnTo>
                      <a:pt x="642275" y="96700"/>
                    </a:lnTo>
                    <a:lnTo>
                      <a:pt x="0" y="967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" name="Google Shape;365;p6"/>
            <p:cNvGrpSpPr/>
            <p:nvPr/>
          </p:nvGrpSpPr>
          <p:grpSpPr>
            <a:xfrm flipH="1">
              <a:off x="5551740" y="4615303"/>
              <a:ext cx="1070797" cy="496612"/>
              <a:chOff x="7466813" y="5016553"/>
              <a:chExt cx="659317" cy="305777"/>
            </a:xfrm>
          </p:grpSpPr>
          <p:sp>
            <p:nvSpPr>
              <p:cNvPr id="366" name="Google Shape;366;p6"/>
              <p:cNvSpPr/>
              <p:nvPr/>
            </p:nvSpPr>
            <p:spPr>
              <a:xfrm>
                <a:off x="7469242" y="5016553"/>
                <a:ext cx="652717" cy="221875"/>
              </a:xfrm>
              <a:custGeom>
                <a:rect b="b" l="l" r="r" t="t"/>
                <a:pathLst>
                  <a:path extrusionOk="0" h="221875" w="652717">
                    <a:moveTo>
                      <a:pt x="29728" y="150203"/>
                    </a:moveTo>
                    <a:cubicBezTo>
                      <a:pt x="67911" y="125459"/>
                      <a:pt x="146906" y="113372"/>
                      <a:pt x="167882" y="110457"/>
                    </a:cubicBezTo>
                    <a:cubicBezTo>
                      <a:pt x="171295" y="109959"/>
                      <a:pt x="174352" y="108537"/>
                      <a:pt x="176769" y="106119"/>
                    </a:cubicBezTo>
                    <a:cubicBezTo>
                      <a:pt x="192626" y="90619"/>
                      <a:pt x="256690" y="30466"/>
                      <a:pt x="309875" y="14681"/>
                    </a:cubicBezTo>
                    <a:cubicBezTo>
                      <a:pt x="371095" y="-3593"/>
                      <a:pt x="505337" y="-6153"/>
                      <a:pt x="539253" y="14681"/>
                    </a:cubicBezTo>
                    <a:cubicBezTo>
                      <a:pt x="559518" y="27195"/>
                      <a:pt x="585399" y="49877"/>
                      <a:pt x="604313" y="66159"/>
                    </a:cubicBezTo>
                    <a:cubicBezTo>
                      <a:pt x="604313" y="66159"/>
                      <a:pt x="643206" y="98156"/>
                      <a:pt x="649321" y="129512"/>
                    </a:cubicBezTo>
                    <a:cubicBezTo>
                      <a:pt x="655436" y="160940"/>
                      <a:pt x="653232" y="197985"/>
                      <a:pt x="643206" y="208010"/>
                    </a:cubicBezTo>
                    <a:cubicBezTo>
                      <a:pt x="633181" y="218036"/>
                      <a:pt x="613556" y="221875"/>
                      <a:pt x="613556" y="221875"/>
                    </a:cubicBezTo>
                    <a:lnTo>
                      <a:pt x="16219" y="221875"/>
                    </a:lnTo>
                    <a:cubicBezTo>
                      <a:pt x="8042" y="221875"/>
                      <a:pt x="1216" y="215689"/>
                      <a:pt x="363" y="207512"/>
                    </a:cubicBezTo>
                    <a:cubicBezTo>
                      <a:pt x="-1273" y="192439"/>
                      <a:pt x="1643" y="168406"/>
                      <a:pt x="29799" y="1502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67" name="Google Shape;367;p6"/>
              <p:cNvGrpSpPr/>
              <p:nvPr/>
            </p:nvGrpSpPr>
            <p:grpSpPr>
              <a:xfrm>
                <a:off x="7658667" y="5030727"/>
                <a:ext cx="387827" cy="96780"/>
                <a:chOff x="7658667" y="5030727"/>
                <a:chExt cx="387827" cy="96780"/>
              </a:xfrm>
            </p:grpSpPr>
            <p:sp>
              <p:nvSpPr>
                <p:cNvPr id="368" name="Google Shape;368;p6"/>
                <p:cNvSpPr/>
                <p:nvPr/>
              </p:nvSpPr>
              <p:spPr>
                <a:xfrm>
                  <a:off x="7658667" y="5031447"/>
                  <a:ext cx="215442" cy="96060"/>
                </a:xfrm>
                <a:custGeom>
                  <a:rect b="b" l="l" r="r" t="t"/>
                  <a:pathLst>
                    <a:path extrusionOk="0" h="96060" w="215442">
                      <a:moveTo>
                        <a:pt x="203782" y="84968"/>
                      </a:moveTo>
                      <a:lnTo>
                        <a:pt x="0" y="96060"/>
                      </a:lnTo>
                      <a:cubicBezTo>
                        <a:pt x="0" y="96060"/>
                        <a:pt x="73521" y="33774"/>
                        <a:pt x="115187" y="15500"/>
                      </a:cubicBezTo>
                      <a:cubicBezTo>
                        <a:pt x="136163" y="6328"/>
                        <a:pt x="175696" y="1564"/>
                        <a:pt x="215443" y="0"/>
                      </a:cubicBezTo>
                      <a:lnTo>
                        <a:pt x="203782" y="8496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" name="Google Shape;369;p6"/>
                <p:cNvSpPr/>
                <p:nvPr/>
              </p:nvSpPr>
              <p:spPr>
                <a:xfrm>
                  <a:off x="7891175" y="5030727"/>
                  <a:ext cx="155319" cy="84053"/>
                </a:xfrm>
                <a:custGeom>
                  <a:rect b="b" l="l" r="r" t="t"/>
                  <a:pathLst>
                    <a:path extrusionOk="0" h="84053" w="155319">
                      <a:moveTo>
                        <a:pt x="0" y="152"/>
                      </a:moveTo>
                      <a:cubicBezTo>
                        <a:pt x="33347" y="-488"/>
                        <a:pt x="64988" y="934"/>
                        <a:pt x="83831" y="3707"/>
                      </a:cubicBezTo>
                      <a:cubicBezTo>
                        <a:pt x="109001" y="7404"/>
                        <a:pt x="133958" y="29802"/>
                        <a:pt x="150952" y="48431"/>
                      </a:cubicBezTo>
                      <a:cubicBezTo>
                        <a:pt x="160480" y="58883"/>
                        <a:pt x="153441" y="75734"/>
                        <a:pt x="139291" y="76517"/>
                      </a:cubicBezTo>
                      <a:lnTo>
                        <a:pt x="0" y="84054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70" name="Google Shape;370;p6"/>
              <p:cNvSpPr/>
              <p:nvPr/>
            </p:nvSpPr>
            <p:spPr>
              <a:xfrm>
                <a:off x="7466813" y="5174127"/>
                <a:ext cx="63370" cy="41670"/>
              </a:xfrm>
              <a:custGeom>
                <a:rect b="b" l="l" r="r" t="t"/>
                <a:pathLst>
                  <a:path extrusionOk="0" h="41670" w="63370">
                    <a:moveTo>
                      <a:pt x="19571" y="2655"/>
                    </a:moveTo>
                    <a:cubicBezTo>
                      <a:pt x="19571" y="2655"/>
                      <a:pt x="63371" y="-3318"/>
                      <a:pt x="63371" y="2655"/>
                    </a:cubicBezTo>
                    <a:cubicBezTo>
                      <a:pt x="63371" y="8627"/>
                      <a:pt x="45382" y="33655"/>
                      <a:pt x="33863" y="37495"/>
                    </a:cubicBezTo>
                    <a:cubicBezTo>
                      <a:pt x="22273" y="41335"/>
                      <a:pt x="5564" y="43254"/>
                      <a:pt x="2365" y="40055"/>
                    </a:cubicBezTo>
                    <a:cubicBezTo>
                      <a:pt x="-835" y="36855"/>
                      <a:pt x="-4675" y="19221"/>
                      <a:pt x="19571" y="26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6"/>
              <p:cNvSpPr/>
              <p:nvPr/>
            </p:nvSpPr>
            <p:spPr>
              <a:xfrm>
                <a:off x="8103054" y="5144572"/>
                <a:ext cx="23076" cy="59157"/>
              </a:xfrm>
              <a:custGeom>
                <a:rect b="b" l="l" r="r" t="t"/>
                <a:pathLst>
                  <a:path extrusionOk="0" h="59157" w="23076">
                    <a:moveTo>
                      <a:pt x="17926" y="0"/>
                    </a:moveTo>
                    <a:cubicBezTo>
                      <a:pt x="17926" y="0"/>
                      <a:pt x="1643" y="853"/>
                      <a:pt x="1643" y="8888"/>
                    </a:cubicBezTo>
                    <a:cubicBezTo>
                      <a:pt x="1643" y="16922"/>
                      <a:pt x="-2054" y="49417"/>
                      <a:pt x="1643" y="53114"/>
                    </a:cubicBezTo>
                    <a:cubicBezTo>
                      <a:pt x="5341" y="56811"/>
                      <a:pt x="17926" y="59158"/>
                      <a:pt x="17926" y="59158"/>
                    </a:cubicBezTo>
                    <a:cubicBezTo>
                      <a:pt x="17926" y="59158"/>
                      <a:pt x="29516" y="27943"/>
                      <a:pt x="17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6"/>
              <p:cNvSpPr/>
              <p:nvPr/>
            </p:nvSpPr>
            <p:spPr>
              <a:xfrm rot="-798371">
                <a:off x="7904803" y="5179083"/>
                <a:ext cx="118662" cy="118662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1"/>
                      <a:pt x="26581" y="0"/>
                      <a:pt x="59371" y="0"/>
                    </a:cubicBezTo>
                    <a:cubicBezTo>
                      <a:pt x="92161" y="0"/>
                      <a:pt x="118742" y="26581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6"/>
              <p:cNvSpPr/>
              <p:nvPr/>
            </p:nvSpPr>
            <p:spPr>
              <a:xfrm>
                <a:off x="7930424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6"/>
              <p:cNvSpPr/>
              <p:nvPr/>
            </p:nvSpPr>
            <p:spPr>
              <a:xfrm rot="-2700000">
                <a:off x="7554797" y="5178916"/>
                <a:ext cx="118808" cy="118808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2"/>
                      <a:pt x="26581" y="0"/>
                      <a:pt x="59371" y="0"/>
                    </a:cubicBezTo>
                    <a:cubicBezTo>
                      <a:pt x="92161" y="0"/>
                      <a:pt x="118742" y="26582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6"/>
              <p:cNvSpPr/>
              <p:nvPr/>
            </p:nvSpPr>
            <p:spPr>
              <a:xfrm>
                <a:off x="7580312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" name="Google Shape;376;p6"/>
            <p:cNvGrpSpPr/>
            <p:nvPr/>
          </p:nvGrpSpPr>
          <p:grpSpPr>
            <a:xfrm>
              <a:off x="-380915" y="1635256"/>
              <a:ext cx="789345" cy="2973329"/>
              <a:chOff x="4190512" y="2551702"/>
              <a:chExt cx="369284" cy="1391031"/>
            </a:xfrm>
          </p:grpSpPr>
          <p:sp>
            <p:nvSpPr>
              <p:cNvPr id="377" name="Google Shape;377;p6"/>
              <p:cNvSpPr/>
              <p:nvPr/>
            </p:nvSpPr>
            <p:spPr>
              <a:xfrm>
                <a:off x="4190512" y="2551702"/>
                <a:ext cx="369284" cy="1391031"/>
              </a:xfrm>
              <a:custGeom>
                <a:rect b="b" l="l" r="r" t="t"/>
                <a:pathLst>
                  <a:path extrusionOk="0" h="1391031" w="369284">
                    <a:moveTo>
                      <a:pt x="0" y="0"/>
                    </a:moveTo>
                    <a:lnTo>
                      <a:pt x="369284" y="0"/>
                    </a:lnTo>
                    <a:lnTo>
                      <a:pt x="369284" y="1391031"/>
                    </a:lnTo>
                    <a:lnTo>
                      <a:pt x="0" y="13910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6"/>
              <p:cNvSpPr/>
              <p:nvPr/>
            </p:nvSpPr>
            <p:spPr>
              <a:xfrm>
                <a:off x="4224517" y="2628378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6"/>
              <p:cNvSpPr/>
              <p:nvPr/>
            </p:nvSpPr>
            <p:spPr>
              <a:xfrm>
                <a:off x="4224517" y="2775730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6"/>
              <p:cNvSpPr/>
              <p:nvPr/>
            </p:nvSpPr>
            <p:spPr>
              <a:xfrm>
                <a:off x="4224517" y="2923177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6"/>
              <p:cNvSpPr/>
              <p:nvPr/>
            </p:nvSpPr>
            <p:spPr>
              <a:xfrm>
                <a:off x="4224517" y="3070529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6"/>
              <p:cNvSpPr/>
              <p:nvPr/>
            </p:nvSpPr>
            <p:spPr>
              <a:xfrm>
                <a:off x="4224517" y="3217976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6"/>
              <p:cNvSpPr/>
              <p:nvPr/>
            </p:nvSpPr>
            <p:spPr>
              <a:xfrm>
                <a:off x="4224517" y="3365328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6"/>
              <p:cNvSpPr/>
              <p:nvPr/>
            </p:nvSpPr>
            <p:spPr>
              <a:xfrm>
                <a:off x="4224517" y="3512775"/>
                <a:ext cx="301370" cy="104775"/>
              </a:xfrm>
              <a:custGeom>
                <a:rect b="b" l="l" r="r" t="t"/>
                <a:pathLst>
                  <a:path extrusionOk="0" h="104775" w="301370">
                    <a:moveTo>
                      <a:pt x="0" y="0"/>
                    </a:moveTo>
                    <a:lnTo>
                      <a:pt x="301371" y="0"/>
                    </a:lnTo>
                    <a:lnTo>
                      <a:pt x="301371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5" name="Google Shape;385;p6"/>
            <p:cNvGrpSpPr/>
            <p:nvPr/>
          </p:nvGrpSpPr>
          <p:grpSpPr>
            <a:xfrm>
              <a:off x="2965220" y="4597102"/>
              <a:ext cx="1036185" cy="460071"/>
              <a:chOff x="10539306" y="5035130"/>
              <a:chExt cx="623569" cy="276884"/>
            </a:xfrm>
          </p:grpSpPr>
          <p:sp>
            <p:nvSpPr>
              <p:cNvPr id="386" name="Google Shape;386;p6"/>
              <p:cNvSpPr/>
              <p:nvPr/>
            </p:nvSpPr>
            <p:spPr>
              <a:xfrm>
                <a:off x="10541551" y="5035130"/>
                <a:ext cx="617415" cy="209769"/>
              </a:xfrm>
              <a:custGeom>
                <a:rect b="b" l="l" r="r" t="t"/>
                <a:pathLst>
                  <a:path extrusionOk="0" h="209769" w="617415">
                    <a:moveTo>
                      <a:pt x="28221" y="142079"/>
                    </a:moveTo>
                    <a:cubicBezTo>
                      <a:pt x="64341" y="118686"/>
                      <a:pt x="139000" y="107238"/>
                      <a:pt x="158838" y="104537"/>
                    </a:cubicBezTo>
                    <a:cubicBezTo>
                      <a:pt x="162037" y="104110"/>
                      <a:pt x="164952" y="102688"/>
                      <a:pt x="167228" y="100412"/>
                    </a:cubicBezTo>
                    <a:cubicBezTo>
                      <a:pt x="182230" y="85765"/>
                      <a:pt x="242811" y="28883"/>
                      <a:pt x="293151" y="13880"/>
                    </a:cubicBezTo>
                    <a:cubicBezTo>
                      <a:pt x="351100" y="-3398"/>
                      <a:pt x="478019" y="-5816"/>
                      <a:pt x="510087" y="13880"/>
                    </a:cubicBezTo>
                    <a:cubicBezTo>
                      <a:pt x="529285" y="25683"/>
                      <a:pt x="553744" y="47156"/>
                      <a:pt x="571591" y="62515"/>
                    </a:cubicBezTo>
                    <a:cubicBezTo>
                      <a:pt x="571591" y="62515"/>
                      <a:pt x="608352" y="92733"/>
                      <a:pt x="614182" y="122454"/>
                    </a:cubicBezTo>
                    <a:cubicBezTo>
                      <a:pt x="620013" y="152175"/>
                      <a:pt x="617880" y="187230"/>
                      <a:pt x="608423" y="196686"/>
                    </a:cubicBezTo>
                    <a:cubicBezTo>
                      <a:pt x="598966" y="206143"/>
                      <a:pt x="580337" y="209769"/>
                      <a:pt x="580337" y="209769"/>
                    </a:cubicBezTo>
                    <a:lnTo>
                      <a:pt x="15351" y="209769"/>
                    </a:lnTo>
                    <a:cubicBezTo>
                      <a:pt x="7601" y="209769"/>
                      <a:pt x="1202" y="203868"/>
                      <a:pt x="349" y="196188"/>
                    </a:cubicBezTo>
                    <a:cubicBezTo>
                      <a:pt x="-1216" y="181897"/>
                      <a:pt x="1558" y="159215"/>
                      <a:pt x="28150" y="1420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87" name="Google Shape;387;p6"/>
              <p:cNvGrpSpPr/>
              <p:nvPr/>
            </p:nvGrpSpPr>
            <p:grpSpPr>
              <a:xfrm>
                <a:off x="10720796" y="5048597"/>
                <a:ext cx="366834" cy="91424"/>
                <a:chOff x="10720796" y="5048597"/>
                <a:chExt cx="366834" cy="91424"/>
              </a:xfrm>
            </p:grpSpPr>
            <p:sp>
              <p:nvSpPr>
                <p:cNvPr id="388" name="Google Shape;388;p6"/>
                <p:cNvSpPr/>
                <p:nvPr/>
              </p:nvSpPr>
              <p:spPr>
                <a:xfrm>
                  <a:off x="10720796" y="5049152"/>
                  <a:ext cx="203852" cy="90869"/>
                </a:xfrm>
                <a:custGeom>
                  <a:rect b="b" l="l" r="r" t="t"/>
                  <a:pathLst>
                    <a:path extrusionOk="0" h="90869" w="203852">
                      <a:moveTo>
                        <a:pt x="192761" y="80418"/>
                      </a:moveTo>
                      <a:lnTo>
                        <a:pt x="0" y="90870"/>
                      </a:lnTo>
                      <a:cubicBezTo>
                        <a:pt x="0" y="90870"/>
                        <a:pt x="69539" y="31925"/>
                        <a:pt x="109001" y="14718"/>
                      </a:cubicBezTo>
                      <a:cubicBezTo>
                        <a:pt x="128839" y="6044"/>
                        <a:pt x="166239" y="1564"/>
                        <a:pt x="203853" y="0"/>
                      </a:cubicBezTo>
                      <a:lnTo>
                        <a:pt x="192832" y="804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9" name="Google Shape;389;p6"/>
                <p:cNvSpPr/>
                <p:nvPr/>
              </p:nvSpPr>
              <p:spPr>
                <a:xfrm>
                  <a:off x="10940717" y="5048597"/>
                  <a:ext cx="146913" cy="79550"/>
                </a:xfrm>
                <a:custGeom>
                  <a:rect b="b" l="l" r="r" t="t"/>
                  <a:pathLst>
                    <a:path extrusionOk="0" h="79550" w="146913">
                      <a:moveTo>
                        <a:pt x="0" y="129"/>
                      </a:moveTo>
                      <a:cubicBezTo>
                        <a:pt x="31570" y="-440"/>
                        <a:pt x="61504" y="911"/>
                        <a:pt x="79280" y="3542"/>
                      </a:cubicBezTo>
                      <a:cubicBezTo>
                        <a:pt x="103028" y="7026"/>
                        <a:pt x="126706" y="28214"/>
                        <a:pt x="142775" y="45848"/>
                      </a:cubicBezTo>
                      <a:cubicBezTo>
                        <a:pt x="151805" y="55731"/>
                        <a:pt x="145121" y="71658"/>
                        <a:pt x="131754" y="72369"/>
                      </a:cubicBezTo>
                      <a:lnTo>
                        <a:pt x="0" y="79551"/>
                      </a:lnTo>
                      <a:lnTo>
                        <a:pt x="0" y="20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90" name="Google Shape;390;p6"/>
              <p:cNvSpPr/>
              <p:nvPr/>
            </p:nvSpPr>
            <p:spPr>
              <a:xfrm>
                <a:off x="10539306" y="5184240"/>
                <a:ext cx="59974" cy="39447"/>
              </a:xfrm>
              <a:custGeom>
                <a:rect b="b" l="l" r="r" t="t"/>
                <a:pathLst>
                  <a:path extrusionOk="0" h="39447" w="59974">
                    <a:moveTo>
                      <a:pt x="18521" y="2497"/>
                    </a:moveTo>
                    <a:cubicBezTo>
                      <a:pt x="18521" y="2497"/>
                      <a:pt x="59974" y="-3121"/>
                      <a:pt x="59974" y="2497"/>
                    </a:cubicBezTo>
                    <a:cubicBezTo>
                      <a:pt x="59974" y="8114"/>
                      <a:pt x="42981" y="31791"/>
                      <a:pt x="32031" y="35488"/>
                    </a:cubicBezTo>
                    <a:cubicBezTo>
                      <a:pt x="21081" y="39115"/>
                      <a:pt x="5296" y="40963"/>
                      <a:pt x="2239" y="37906"/>
                    </a:cubicBezTo>
                    <a:cubicBezTo>
                      <a:pt x="-819" y="34848"/>
                      <a:pt x="-4374" y="18210"/>
                      <a:pt x="18521" y="24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6"/>
              <p:cNvSpPr/>
              <p:nvPr/>
            </p:nvSpPr>
            <p:spPr>
              <a:xfrm>
                <a:off x="11141102" y="5156233"/>
                <a:ext cx="21773" cy="55958"/>
              </a:xfrm>
              <a:custGeom>
                <a:rect b="b" l="l" r="r" t="t"/>
                <a:pathLst>
                  <a:path extrusionOk="0" h="55958" w="21773">
                    <a:moveTo>
                      <a:pt x="16907" y="0"/>
                    </a:moveTo>
                    <a:cubicBezTo>
                      <a:pt x="16907" y="0"/>
                      <a:pt x="1548" y="782"/>
                      <a:pt x="1548" y="8390"/>
                    </a:cubicBezTo>
                    <a:cubicBezTo>
                      <a:pt x="1548" y="15998"/>
                      <a:pt x="-1936" y="46786"/>
                      <a:pt x="1548" y="50270"/>
                    </a:cubicBezTo>
                    <a:cubicBezTo>
                      <a:pt x="5033" y="53754"/>
                      <a:pt x="16907" y="55958"/>
                      <a:pt x="16907" y="55958"/>
                    </a:cubicBezTo>
                    <a:cubicBezTo>
                      <a:pt x="16907" y="55958"/>
                      <a:pt x="27857" y="26450"/>
                      <a:pt x="169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6"/>
              <p:cNvSpPr/>
              <p:nvPr/>
            </p:nvSpPr>
            <p:spPr>
              <a:xfrm rot="-798371">
                <a:off x="10953883" y="5188449"/>
                <a:ext cx="112125" cy="112125"/>
              </a:xfrm>
              <a:custGeom>
                <a:rect b="b" l="l" r="r" t="t"/>
                <a:pathLst>
                  <a:path extrusionOk="0" h="112200" w="112200">
                    <a:moveTo>
                      <a:pt x="112201" y="56100"/>
                    </a:moveTo>
                    <a:cubicBezTo>
                      <a:pt x="112201" y="87084"/>
                      <a:pt x="87084" y="112201"/>
                      <a:pt x="56100" y="112201"/>
                    </a:cubicBezTo>
                    <a:cubicBezTo>
                      <a:pt x="25117" y="112201"/>
                      <a:pt x="0" y="87084"/>
                      <a:pt x="0" y="56100"/>
                    </a:cubicBezTo>
                    <a:cubicBezTo>
                      <a:pt x="0" y="25117"/>
                      <a:pt x="25117" y="0"/>
                      <a:pt x="56100" y="0"/>
                    </a:cubicBezTo>
                    <a:cubicBezTo>
                      <a:pt x="87084" y="0"/>
                      <a:pt x="112201" y="25117"/>
                      <a:pt x="112201" y="561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6"/>
              <p:cNvSpPr/>
              <p:nvPr/>
            </p:nvSpPr>
            <p:spPr>
              <a:xfrm>
                <a:off x="10977833" y="5212973"/>
                <a:ext cx="63992" cy="63992"/>
              </a:xfrm>
              <a:custGeom>
                <a:rect b="b" l="l" r="r" t="t"/>
                <a:pathLst>
                  <a:path extrusionOk="0" h="63992" w="63992">
                    <a:moveTo>
                      <a:pt x="0" y="31996"/>
                    </a:moveTo>
                    <a:cubicBezTo>
                      <a:pt x="0" y="49630"/>
                      <a:pt x="14292" y="63993"/>
                      <a:pt x="31996" y="63993"/>
                    </a:cubicBezTo>
                    <a:cubicBezTo>
                      <a:pt x="49701" y="63993"/>
                      <a:pt x="63993" y="49701"/>
                      <a:pt x="63993" y="31996"/>
                    </a:cubicBezTo>
                    <a:cubicBezTo>
                      <a:pt x="63993" y="14292"/>
                      <a:pt x="49701" y="0"/>
                      <a:pt x="31996" y="0"/>
                    </a:cubicBezTo>
                    <a:cubicBezTo>
                      <a:pt x="14292" y="0"/>
                      <a:pt x="0" y="14292"/>
                      <a:pt x="0" y="319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6"/>
              <p:cNvSpPr/>
              <p:nvPr/>
            </p:nvSpPr>
            <p:spPr>
              <a:xfrm rot="-798371">
                <a:off x="10622740" y="5188492"/>
                <a:ext cx="112125" cy="112125"/>
              </a:xfrm>
              <a:custGeom>
                <a:rect b="b" l="l" r="r" t="t"/>
                <a:pathLst>
                  <a:path extrusionOk="0" h="112200" w="112200">
                    <a:moveTo>
                      <a:pt x="112201" y="56100"/>
                    </a:moveTo>
                    <a:cubicBezTo>
                      <a:pt x="112201" y="87084"/>
                      <a:pt x="87084" y="112201"/>
                      <a:pt x="56100" y="112201"/>
                    </a:cubicBezTo>
                    <a:cubicBezTo>
                      <a:pt x="25117" y="112201"/>
                      <a:pt x="0" y="87084"/>
                      <a:pt x="0" y="56100"/>
                    </a:cubicBezTo>
                    <a:cubicBezTo>
                      <a:pt x="0" y="25117"/>
                      <a:pt x="25117" y="0"/>
                      <a:pt x="56100" y="0"/>
                    </a:cubicBezTo>
                    <a:cubicBezTo>
                      <a:pt x="87084" y="0"/>
                      <a:pt x="112201" y="25117"/>
                      <a:pt x="112201" y="561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6"/>
              <p:cNvSpPr/>
              <p:nvPr/>
            </p:nvSpPr>
            <p:spPr>
              <a:xfrm>
                <a:off x="10646706" y="5212973"/>
                <a:ext cx="63992" cy="63992"/>
              </a:xfrm>
              <a:custGeom>
                <a:rect b="b" l="l" r="r" t="t"/>
                <a:pathLst>
                  <a:path extrusionOk="0" h="63992" w="63992">
                    <a:moveTo>
                      <a:pt x="0" y="31996"/>
                    </a:moveTo>
                    <a:cubicBezTo>
                      <a:pt x="0" y="49630"/>
                      <a:pt x="14292" y="63993"/>
                      <a:pt x="31996" y="63993"/>
                    </a:cubicBezTo>
                    <a:cubicBezTo>
                      <a:pt x="49701" y="63993"/>
                      <a:pt x="63993" y="49701"/>
                      <a:pt x="63993" y="31996"/>
                    </a:cubicBezTo>
                    <a:cubicBezTo>
                      <a:pt x="63993" y="14292"/>
                      <a:pt x="49701" y="0"/>
                      <a:pt x="31996" y="0"/>
                    </a:cubicBezTo>
                    <a:cubicBezTo>
                      <a:pt x="14292" y="0"/>
                      <a:pt x="0" y="14292"/>
                      <a:pt x="0" y="319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6" name="Google Shape;396;p6"/>
            <p:cNvSpPr/>
            <p:nvPr/>
          </p:nvSpPr>
          <p:spPr>
            <a:xfrm flipH="1">
              <a:off x="-565575" y="-2203601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7" name="Google Shape;39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7"/>
          <p:cNvGrpSpPr/>
          <p:nvPr/>
        </p:nvGrpSpPr>
        <p:grpSpPr>
          <a:xfrm>
            <a:off x="-565575" y="-2148176"/>
            <a:ext cx="12077748" cy="7290975"/>
            <a:chOff x="-565575" y="-2148176"/>
            <a:chExt cx="12077748" cy="7290975"/>
          </a:xfrm>
        </p:grpSpPr>
        <p:sp>
          <p:nvSpPr>
            <p:cNvPr id="400" name="Google Shape;400;p7"/>
            <p:cNvSpPr/>
            <p:nvPr/>
          </p:nvSpPr>
          <p:spPr>
            <a:xfrm>
              <a:off x="7433052" y="34918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1" name="Google Shape;401;p7"/>
            <p:cNvGrpSpPr/>
            <p:nvPr/>
          </p:nvGrpSpPr>
          <p:grpSpPr>
            <a:xfrm>
              <a:off x="0" y="4608577"/>
              <a:ext cx="9145641" cy="534223"/>
              <a:chOff x="0" y="4608577"/>
              <a:chExt cx="9145641" cy="534223"/>
            </a:xfrm>
          </p:grpSpPr>
          <p:grpSp>
            <p:nvGrpSpPr>
              <p:cNvPr id="402" name="Google Shape;402;p7"/>
              <p:cNvGrpSpPr/>
              <p:nvPr/>
            </p:nvGrpSpPr>
            <p:grpSpPr>
              <a:xfrm>
                <a:off x="0" y="4608577"/>
                <a:ext cx="9145641" cy="534223"/>
                <a:chOff x="0" y="4608577"/>
                <a:chExt cx="9145641" cy="534223"/>
              </a:xfrm>
            </p:grpSpPr>
            <p:sp>
              <p:nvSpPr>
                <p:cNvPr id="403" name="Google Shape;403;p7"/>
                <p:cNvSpPr/>
                <p:nvPr/>
              </p:nvSpPr>
              <p:spPr>
                <a:xfrm>
                  <a:off x="0" y="4608577"/>
                  <a:ext cx="9145641" cy="534223"/>
                </a:xfrm>
                <a:custGeom>
                  <a:rect b="b" l="l" r="r" t="t"/>
                  <a:pathLst>
                    <a:path extrusionOk="0" h="719492" w="5332735">
                      <a:moveTo>
                        <a:pt x="0" y="0"/>
                      </a:moveTo>
                      <a:lnTo>
                        <a:pt x="5332736" y="0"/>
                      </a:lnTo>
                      <a:lnTo>
                        <a:pt x="5332736" y="719493"/>
                      </a:lnTo>
                      <a:lnTo>
                        <a:pt x="0" y="71949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04" name="Google Shape;404;p7"/>
                <p:cNvGrpSpPr/>
                <p:nvPr/>
              </p:nvGrpSpPr>
              <p:grpSpPr>
                <a:xfrm>
                  <a:off x="199208" y="4805874"/>
                  <a:ext cx="8745603" cy="54742"/>
                  <a:chOff x="6211719" y="5092027"/>
                  <a:chExt cx="5100369" cy="31925"/>
                </a:xfrm>
              </p:grpSpPr>
              <p:sp>
                <p:nvSpPr>
                  <p:cNvPr id="405" name="Google Shape;405;p7"/>
                  <p:cNvSpPr/>
                  <p:nvPr/>
                </p:nvSpPr>
                <p:spPr>
                  <a:xfrm>
                    <a:off x="621171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6" name="Google Shape;406;p7"/>
                  <p:cNvSpPr/>
                  <p:nvPr/>
                </p:nvSpPr>
                <p:spPr>
                  <a:xfrm>
                    <a:off x="6744352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" name="Google Shape;407;p7"/>
                  <p:cNvSpPr/>
                  <p:nvPr/>
                </p:nvSpPr>
                <p:spPr>
                  <a:xfrm>
                    <a:off x="7276986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" name="Google Shape;408;p7"/>
                  <p:cNvSpPr/>
                  <p:nvPr/>
                </p:nvSpPr>
                <p:spPr>
                  <a:xfrm>
                    <a:off x="780962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" name="Google Shape;409;p7"/>
                  <p:cNvSpPr/>
                  <p:nvPr/>
                </p:nvSpPr>
                <p:spPr>
                  <a:xfrm>
                    <a:off x="834225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0" name="Google Shape;410;p7"/>
                  <p:cNvSpPr/>
                  <p:nvPr/>
                </p:nvSpPr>
                <p:spPr>
                  <a:xfrm>
                    <a:off x="887488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" name="Google Shape;411;p7"/>
                  <p:cNvSpPr/>
                  <p:nvPr/>
                </p:nvSpPr>
                <p:spPr>
                  <a:xfrm>
                    <a:off x="9407449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2" name="Google Shape;412;p7"/>
                  <p:cNvSpPr/>
                  <p:nvPr/>
                </p:nvSpPr>
                <p:spPr>
                  <a:xfrm>
                    <a:off x="9940083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3" name="Google Shape;413;p7"/>
                  <p:cNvSpPr/>
                  <p:nvPr/>
                </p:nvSpPr>
                <p:spPr>
                  <a:xfrm>
                    <a:off x="10472717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4" name="Google Shape;414;p7"/>
                  <p:cNvSpPr/>
                  <p:nvPr/>
                </p:nvSpPr>
                <p:spPr>
                  <a:xfrm>
                    <a:off x="11005350" y="5092027"/>
                    <a:ext cx="306738" cy="31925"/>
                  </a:xfrm>
                  <a:custGeom>
                    <a:rect b="b" l="l" r="r" t="t"/>
                    <a:pathLst>
                      <a:path extrusionOk="0" h="31925" w="306738">
                        <a:moveTo>
                          <a:pt x="0" y="0"/>
                        </a:moveTo>
                        <a:lnTo>
                          <a:pt x="306739" y="0"/>
                        </a:lnTo>
                        <a:lnTo>
                          <a:pt x="306739" y="31925"/>
                        </a:lnTo>
                        <a:lnTo>
                          <a:pt x="0" y="319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15" name="Google Shape;415;p7"/>
              <p:cNvSpPr/>
              <p:nvPr/>
            </p:nvSpPr>
            <p:spPr>
              <a:xfrm>
                <a:off x="0" y="4608577"/>
                <a:ext cx="9145641" cy="84576"/>
              </a:xfrm>
              <a:custGeom>
                <a:rect b="b" l="l" r="r" t="t"/>
                <a:pathLst>
                  <a:path extrusionOk="0" h="113907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113907"/>
                    </a:lnTo>
                    <a:lnTo>
                      <a:pt x="0" y="113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6" name="Google Shape;416;p7"/>
            <p:cNvGrpSpPr/>
            <p:nvPr/>
          </p:nvGrpSpPr>
          <p:grpSpPr>
            <a:xfrm>
              <a:off x="8470540" y="1855660"/>
              <a:ext cx="604480" cy="2752836"/>
              <a:chOff x="1422287" y="2072214"/>
              <a:chExt cx="409956" cy="1867089"/>
            </a:xfrm>
          </p:grpSpPr>
          <p:sp>
            <p:nvSpPr>
              <p:cNvPr id="417" name="Google Shape;417;p7"/>
              <p:cNvSpPr/>
              <p:nvPr/>
            </p:nvSpPr>
            <p:spPr>
              <a:xfrm>
                <a:off x="1435717" y="2255093"/>
                <a:ext cx="372618" cy="1684210"/>
              </a:xfrm>
              <a:custGeom>
                <a:rect b="b" l="l" r="r" t="t"/>
                <a:pathLst>
                  <a:path extrusionOk="0" h="1684210" w="372618">
                    <a:moveTo>
                      <a:pt x="372618" y="248984"/>
                    </a:moveTo>
                    <a:cubicBezTo>
                      <a:pt x="372618" y="238982"/>
                      <a:pt x="372142" y="229171"/>
                      <a:pt x="371285" y="219456"/>
                    </a:cubicBezTo>
                    <a:lnTo>
                      <a:pt x="371285" y="216408"/>
                    </a:lnTo>
                    <a:lnTo>
                      <a:pt x="370999" y="216408"/>
                    </a:lnTo>
                    <a:cubicBezTo>
                      <a:pt x="359093" y="94297"/>
                      <a:pt x="280988" y="0"/>
                      <a:pt x="186309" y="0"/>
                    </a:cubicBezTo>
                    <a:cubicBezTo>
                      <a:pt x="83439" y="0"/>
                      <a:pt x="0" y="111442"/>
                      <a:pt x="0" y="248888"/>
                    </a:cubicBezTo>
                    <a:cubicBezTo>
                      <a:pt x="0" y="261366"/>
                      <a:pt x="667" y="273653"/>
                      <a:pt x="2000" y="285655"/>
                    </a:cubicBezTo>
                    <a:lnTo>
                      <a:pt x="2000" y="1684210"/>
                    </a:lnTo>
                    <a:lnTo>
                      <a:pt x="371285" y="1684210"/>
                    </a:lnTo>
                    <a:lnTo>
                      <a:pt x="371285" y="278321"/>
                    </a:lnTo>
                    <a:cubicBezTo>
                      <a:pt x="372142" y="268605"/>
                      <a:pt x="372618" y="258794"/>
                      <a:pt x="372618" y="2487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7"/>
              <p:cNvSpPr/>
              <p:nvPr/>
            </p:nvSpPr>
            <p:spPr>
              <a:xfrm>
                <a:off x="1422287" y="2519127"/>
                <a:ext cx="409956" cy="14858"/>
              </a:xfrm>
              <a:custGeom>
                <a:rect b="b" l="l" r="r" t="t"/>
                <a:pathLst>
                  <a:path extrusionOk="0" h="14858" w="409956">
                    <a:moveTo>
                      <a:pt x="402527" y="14859"/>
                    </a:moveTo>
                    <a:lnTo>
                      <a:pt x="7429" y="14859"/>
                    </a:lnTo>
                    <a:cubicBezTo>
                      <a:pt x="3334" y="14859"/>
                      <a:pt x="0" y="11525"/>
                      <a:pt x="0" y="7429"/>
                    </a:cubicBezTo>
                    <a:lnTo>
                      <a:pt x="0" y="7429"/>
                    </a:lnTo>
                    <a:cubicBezTo>
                      <a:pt x="0" y="3334"/>
                      <a:pt x="3334" y="0"/>
                      <a:pt x="7429" y="0"/>
                    </a:cubicBezTo>
                    <a:lnTo>
                      <a:pt x="402527" y="0"/>
                    </a:lnTo>
                    <a:cubicBezTo>
                      <a:pt x="406622" y="0"/>
                      <a:pt x="409956" y="3334"/>
                      <a:pt x="409956" y="7429"/>
                    </a:cubicBezTo>
                    <a:lnTo>
                      <a:pt x="409956" y="7429"/>
                    </a:lnTo>
                    <a:cubicBezTo>
                      <a:pt x="409956" y="11525"/>
                      <a:pt x="406622" y="14859"/>
                      <a:pt x="402527" y="148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7"/>
              <p:cNvSpPr/>
              <p:nvPr/>
            </p:nvSpPr>
            <p:spPr>
              <a:xfrm>
                <a:off x="1422287" y="2533890"/>
                <a:ext cx="409956" cy="14858"/>
              </a:xfrm>
              <a:custGeom>
                <a:rect b="b" l="l" r="r" t="t"/>
                <a:pathLst>
                  <a:path extrusionOk="0" h="14858" w="409956">
                    <a:moveTo>
                      <a:pt x="402527" y="14859"/>
                    </a:moveTo>
                    <a:lnTo>
                      <a:pt x="7429" y="14859"/>
                    </a:lnTo>
                    <a:cubicBezTo>
                      <a:pt x="3334" y="14859"/>
                      <a:pt x="0" y="11525"/>
                      <a:pt x="0" y="7429"/>
                    </a:cubicBezTo>
                    <a:lnTo>
                      <a:pt x="0" y="7429"/>
                    </a:lnTo>
                    <a:cubicBezTo>
                      <a:pt x="0" y="3334"/>
                      <a:pt x="3334" y="0"/>
                      <a:pt x="7429" y="0"/>
                    </a:cubicBezTo>
                    <a:lnTo>
                      <a:pt x="402527" y="0"/>
                    </a:lnTo>
                    <a:cubicBezTo>
                      <a:pt x="406622" y="0"/>
                      <a:pt x="409956" y="3334"/>
                      <a:pt x="409956" y="7429"/>
                    </a:cubicBezTo>
                    <a:lnTo>
                      <a:pt x="409956" y="7429"/>
                    </a:lnTo>
                    <a:cubicBezTo>
                      <a:pt x="409956" y="11525"/>
                      <a:pt x="406622" y="14859"/>
                      <a:pt x="402527" y="148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7"/>
              <p:cNvSpPr/>
              <p:nvPr/>
            </p:nvSpPr>
            <p:spPr>
              <a:xfrm>
                <a:off x="1458103" y="2267923"/>
                <a:ext cx="141663" cy="244059"/>
              </a:xfrm>
              <a:custGeom>
                <a:rect b="b" l="l" r="r" t="t"/>
                <a:pathLst>
                  <a:path extrusionOk="0" h="244059" w="141663">
                    <a:moveTo>
                      <a:pt x="4856" y="243964"/>
                    </a:moveTo>
                    <a:cubicBezTo>
                      <a:pt x="2855" y="243964"/>
                      <a:pt x="1236" y="242440"/>
                      <a:pt x="1046" y="240535"/>
                    </a:cubicBezTo>
                    <a:cubicBezTo>
                      <a:pt x="-13813" y="77372"/>
                      <a:pt x="134586" y="1172"/>
                      <a:pt x="136110" y="410"/>
                    </a:cubicBezTo>
                    <a:cubicBezTo>
                      <a:pt x="138015" y="-542"/>
                      <a:pt x="140301" y="220"/>
                      <a:pt x="141254" y="2125"/>
                    </a:cubicBezTo>
                    <a:cubicBezTo>
                      <a:pt x="142206" y="4030"/>
                      <a:pt x="141444" y="6316"/>
                      <a:pt x="139539" y="7268"/>
                    </a:cubicBezTo>
                    <a:cubicBezTo>
                      <a:pt x="138110" y="8030"/>
                      <a:pt x="-5622" y="81944"/>
                      <a:pt x="8666" y="239869"/>
                    </a:cubicBezTo>
                    <a:cubicBezTo>
                      <a:pt x="8856" y="241964"/>
                      <a:pt x="7332" y="243869"/>
                      <a:pt x="5237" y="244060"/>
                    </a:cubicBezTo>
                    <a:cubicBezTo>
                      <a:pt x="5141" y="244060"/>
                      <a:pt x="5046" y="244060"/>
                      <a:pt x="4856" y="2440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7"/>
              <p:cNvSpPr/>
              <p:nvPr/>
            </p:nvSpPr>
            <p:spPr>
              <a:xfrm>
                <a:off x="1647223" y="2268003"/>
                <a:ext cx="140538" cy="243979"/>
              </a:xfrm>
              <a:custGeom>
                <a:rect b="b" l="l" r="r" t="t"/>
                <a:pathLst>
                  <a:path extrusionOk="0" h="243979" w="140538">
                    <a:moveTo>
                      <a:pt x="136728" y="243885"/>
                    </a:moveTo>
                    <a:cubicBezTo>
                      <a:pt x="134633" y="243885"/>
                      <a:pt x="132918" y="242170"/>
                      <a:pt x="132918" y="240075"/>
                    </a:cubicBezTo>
                    <a:cubicBezTo>
                      <a:pt x="132918" y="138633"/>
                      <a:pt x="97581" y="80817"/>
                      <a:pt x="67863" y="50146"/>
                    </a:cubicBezTo>
                    <a:cubicBezTo>
                      <a:pt x="35763" y="16999"/>
                      <a:pt x="3093" y="7569"/>
                      <a:pt x="2807" y="7474"/>
                    </a:cubicBezTo>
                    <a:cubicBezTo>
                      <a:pt x="807" y="6903"/>
                      <a:pt x="-432" y="4807"/>
                      <a:pt x="140" y="2807"/>
                    </a:cubicBezTo>
                    <a:cubicBezTo>
                      <a:pt x="711" y="807"/>
                      <a:pt x="2807" y="-432"/>
                      <a:pt x="4807" y="140"/>
                    </a:cubicBezTo>
                    <a:cubicBezTo>
                      <a:pt x="6141" y="521"/>
                      <a:pt x="140538" y="40145"/>
                      <a:pt x="140538" y="240170"/>
                    </a:cubicBezTo>
                    <a:cubicBezTo>
                      <a:pt x="140538" y="242265"/>
                      <a:pt x="138824" y="243980"/>
                      <a:pt x="136728" y="24398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7"/>
              <p:cNvSpPr/>
              <p:nvPr/>
            </p:nvSpPr>
            <p:spPr>
              <a:xfrm>
                <a:off x="1625265" y="2260618"/>
                <a:ext cx="7620" cy="247650"/>
              </a:xfrm>
              <a:custGeom>
                <a:rect b="b" l="l" r="r" t="t"/>
                <a:pathLst>
                  <a:path extrusionOk="0" h="247650" w="7620">
                    <a:moveTo>
                      <a:pt x="3810" y="247650"/>
                    </a:moveTo>
                    <a:cubicBezTo>
                      <a:pt x="1715" y="247650"/>
                      <a:pt x="0" y="245935"/>
                      <a:pt x="0" y="243840"/>
                    </a:cubicBezTo>
                    <a:lnTo>
                      <a:pt x="0" y="3810"/>
                    </a:lnTo>
                    <a:cubicBezTo>
                      <a:pt x="0" y="1714"/>
                      <a:pt x="1715" y="0"/>
                      <a:pt x="3810" y="0"/>
                    </a:cubicBezTo>
                    <a:cubicBezTo>
                      <a:pt x="5906" y="0"/>
                      <a:pt x="7620" y="1714"/>
                      <a:pt x="7620" y="3810"/>
                    </a:cubicBezTo>
                    <a:lnTo>
                      <a:pt x="7620" y="243840"/>
                    </a:lnTo>
                    <a:cubicBezTo>
                      <a:pt x="7620" y="245935"/>
                      <a:pt x="5906" y="247650"/>
                      <a:pt x="3810" y="24765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7"/>
              <p:cNvSpPr/>
              <p:nvPr/>
            </p:nvSpPr>
            <p:spPr>
              <a:xfrm>
                <a:off x="1485057" y="2593040"/>
                <a:ext cx="29527" cy="1266539"/>
              </a:xfrm>
              <a:custGeom>
                <a:rect b="b" l="l" r="r" t="t"/>
                <a:pathLst>
                  <a:path extrusionOk="0" h="1266539" w="29527">
                    <a:moveTo>
                      <a:pt x="14764" y="1266539"/>
                    </a:moveTo>
                    <a:lnTo>
                      <a:pt x="14764" y="1266539"/>
                    </a:lnTo>
                    <a:cubicBezTo>
                      <a:pt x="6668" y="1266539"/>
                      <a:pt x="0" y="1259872"/>
                      <a:pt x="0" y="1251776"/>
                    </a:cubicBezTo>
                    <a:lnTo>
                      <a:pt x="0" y="14764"/>
                    </a:lnTo>
                    <a:cubicBezTo>
                      <a:pt x="0" y="6668"/>
                      <a:pt x="6668" y="0"/>
                      <a:pt x="14764" y="0"/>
                    </a:cubicBezTo>
                    <a:lnTo>
                      <a:pt x="14764" y="0"/>
                    </a:lnTo>
                    <a:cubicBezTo>
                      <a:pt x="22860" y="0"/>
                      <a:pt x="29528" y="6668"/>
                      <a:pt x="29528" y="14764"/>
                    </a:cubicBezTo>
                    <a:lnTo>
                      <a:pt x="29528" y="1251776"/>
                    </a:lnTo>
                    <a:cubicBezTo>
                      <a:pt x="29528" y="1259872"/>
                      <a:pt x="22860" y="1266539"/>
                      <a:pt x="14764" y="12665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7"/>
              <p:cNvSpPr/>
              <p:nvPr/>
            </p:nvSpPr>
            <p:spPr>
              <a:xfrm>
                <a:off x="1599547" y="2593040"/>
                <a:ext cx="29527" cy="1266539"/>
              </a:xfrm>
              <a:custGeom>
                <a:rect b="b" l="l" r="r" t="t"/>
                <a:pathLst>
                  <a:path extrusionOk="0" h="1266539" w="29527">
                    <a:moveTo>
                      <a:pt x="14764" y="1266539"/>
                    </a:moveTo>
                    <a:lnTo>
                      <a:pt x="14764" y="1266539"/>
                    </a:lnTo>
                    <a:cubicBezTo>
                      <a:pt x="6667" y="1266539"/>
                      <a:pt x="0" y="1259872"/>
                      <a:pt x="0" y="1251776"/>
                    </a:cubicBezTo>
                    <a:lnTo>
                      <a:pt x="0" y="14764"/>
                    </a:lnTo>
                    <a:cubicBezTo>
                      <a:pt x="0" y="6668"/>
                      <a:pt x="6667" y="0"/>
                      <a:pt x="14764" y="0"/>
                    </a:cubicBezTo>
                    <a:lnTo>
                      <a:pt x="14764" y="0"/>
                    </a:lnTo>
                    <a:cubicBezTo>
                      <a:pt x="22860" y="0"/>
                      <a:pt x="29527" y="6668"/>
                      <a:pt x="29527" y="14764"/>
                    </a:cubicBezTo>
                    <a:lnTo>
                      <a:pt x="29527" y="1251776"/>
                    </a:lnTo>
                    <a:cubicBezTo>
                      <a:pt x="29527" y="1259872"/>
                      <a:pt x="22860" y="1266539"/>
                      <a:pt x="14764" y="12665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7"/>
              <p:cNvSpPr/>
              <p:nvPr/>
            </p:nvSpPr>
            <p:spPr>
              <a:xfrm>
                <a:off x="1714038" y="2593040"/>
                <a:ext cx="29527" cy="1266539"/>
              </a:xfrm>
              <a:custGeom>
                <a:rect b="b" l="l" r="r" t="t"/>
                <a:pathLst>
                  <a:path extrusionOk="0" h="1266539" w="29527">
                    <a:moveTo>
                      <a:pt x="14764" y="1266539"/>
                    </a:moveTo>
                    <a:lnTo>
                      <a:pt x="14764" y="1266539"/>
                    </a:lnTo>
                    <a:cubicBezTo>
                      <a:pt x="6668" y="1266539"/>
                      <a:pt x="0" y="1259872"/>
                      <a:pt x="0" y="1251776"/>
                    </a:cubicBezTo>
                    <a:lnTo>
                      <a:pt x="0" y="14764"/>
                    </a:lnTo>
                    <a:cubicBezTo>
                      <a:pt x="0" y="6668"/>
                      <a:pt x="6668" y="0"/>
                      <a:pt x="14764" y="0"/>
                    </a:cubicBezTo>
                    <a:lnTo>
                      <a:pt x="14764" y="0"/>
                    </a:lnTo>
                    <a:cubicBezTo>
                      <a:pt x="22860" y="0"/>
                      <a:pt x="29527" y="6668"/>
                      <a:pt x="29527" y="14764"/>
                    </a:cubicBezTo>
                    <a:lnTo>
                      <a:pt x="29527" y="1251776"/>
                    </a:lnTo>
                    <a:cubicBezTo>
                      <a:pt x="29527" y="1259872"/>
                      <a:pt x="22860" y="1266539"/>
                      <a:pt x="14764" y="12665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7"/>
              <p:cNvSpPr/>
              <p:nvPr/>
            </p:nvSpPr>
            <p:spPr>
              <a:xfrm>
                <a:off x="1592118" y="2242139"/>
                <a:ext cx="62864" cy="14858"/>
              </a:xfrm>
              <a:custGeom>
                <a:rect b="b" l="l" r="r" t="t"/>
                <a:pathLst>
                  <a:path extrusionOk="0" h="14858" w="62864">
                    <a:moveTo>
                      <a:pt x="55435" y="14859"/>
                    </a:moveTo>
                    <a:lnTo>
                      <a:pt x="7429" y="14859"/>
                    </a:lnTo>
                    <a:cubicBezTo>
                      <a:pt x="3334" y="14859"/>
                      <a:pt x="0" y="11525"/>
                      <a:pt x="0" y="7429"/>
                    </a:cubicBezTo>
                    <a:lnTo>
                      <a:pt x="0" y="7429"/>
                    </a:lnTo>
                    <a:cubicBezTo>
                      <a:pt x="0" y="3334"/>
                      <a:pt x="3334" y="0"/>
                      <a:pt x="7429" y="0"/>
                    </a:cubicBezTo>
                    <a:lnTo>
                      <a:pt x="55435" y="0"/>
                    </a:lnTo>
                    <a:cubicBezTo>
                      <a:pt x="59531" y="0"/>
                      <a:pt x="62865" y="3334"/>
                      <a:pt x="62865" y="7429"/>
                    </a:cubicBezTo>
                    <a:lnTo>
                      <a:pt x="62865" y="7429"/>
                    </a:lnTo>
                    <a:cubicBezTo>
                      <a:pt x="62865" y="11525"/>
                      <a:pt x="59531" y="14859"/>
                      <a:pt x="55435" y="148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7"/>
              <p:cNvSpPr/>
              <p:nvPr/>
            </p:nvSpPr>
            <p:spPr>
              <a:xfrm>
                <a:off x="1614311" y="2072214"/>
                <a:ext cx="14859" cy="188309"/>
              </a:xfrm>
              <a:custGeom>
                <a:rect b="b" l="l" r="r" t="t"/>
                <a:pathLst>
                  <a:path extrusionOk="0" h="188309" w="14859">
                    <a:moveTo>
                      <a:pt x="7430" y="188309"/>
                    </a:moveTo>
                    <a:lnTo>
                      <a:pt x="7430" y="188309"/>
                    </a:lnTo>
                    <a:cubicBezTo>
                      <a:pt x="3334" y="188309"/>
                      <a:pt x="0" y="184975"/>
                      <a:pt x="0" y="180880"/>
                    </a:cubicBezTo>
                    <a:lnTo>
                      <a:pt x="0" y="7429"/>
                    </a:lnTo>
                    <a:cubicBezTo>
                      <a:pt x="0" y="3334"/>
                      <a:pt x="3334" y="0"/>
                      <a:pt x="7430" y="0"/>
                    </a:cubicBezTo>
                    <a:lnTo>
                      <a:pt x="7430" y="0"/>
                    </a:lnTo>
                    <a:cubicBezTo>
                      <a:pt x="11525" y="0"/>
                      <a:pt x="14859" y="3334"/>
                      <a:pt x="14859" y="7429"/>
                    </a:cubicBezTo>
                    <a:lnTo>
                      <a:pt x="14859" y="180880"/>
                    </a:lnTo>
                    <a:cubicBezTo>
                      <a:pt x="14859" y="184975"/>
                      <a:pt x="11525" y="188309"/>
                      <a:pt x="7430" y="18830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8" name="Google Shape;428;p7"/>
            <p:cNvSpPr/>
            <p:nvPr/>
          </p:nvSpPr>
          <p:spPr>
            <a:xfrm>
              <a:off x="2" y="3167428"/>
              <a:ext cx="715104" cy="1436561"/>
            </a:xfrm>
            <a:custGeom>
              <a:rect b="b" l="l" r="r" t="t"/>
              <a:pathLst>
                <a:path extrusionOk="0" h="1098708" w="546925">
                  <a:moveTo>
                    <a:pt x="0" y="0"/>
                  </a:moveTo>
                  <a:lnTo>
                    <a:pt x="546926" y="0"/>
                  </a:lnTo>
                  <a:lnTo>
                    <a:pt x="546926" y="1098709"/>
                  </a:lnTo>
                  <a:lnTo>
                    <a:pt x="0" y="10987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9" name="Google Shape;429;p7"/>
            <p:cNvGrpSpPr/>
            <p:nvPr/>
          </p:nvGrpSpPr>
          <p:grpSpPr>
            <a:xfrm>
              <a:off x="2277384" y="4471197"/>
              <a:ext cx="1312007" cy="549286"/>
              <a:chOff x="7085447" y="4529933"/>
              <a:chExt cx="969129" cy="405736"/>
            </a:xfrm>
          </p:grpSpPr>
          <p:sp>
            <p:nvSpPr>
              <p:cNvPr id="430" name="Google Shape;430;p7"/>
              <p:cNvSpPr/>
              <p:nvPr/>
            </p:nvSpPr>
            <p:spPr>
              <a:xfrm>
                <a:off x="7085447" y="4529933"/>
                <a:ext cx="969129" cy="342290"/>
              </a:xfrm>
              <a:custGeom>
                <a:rect b="b" l="l" r="r" t="t"/>
                <a:pathLst>
                  <a:path extrusionOk="0" h="342290" w="969129">
                    <a:moveTo>
                      <a:pt x="28215" y="32376"/>
                    </a:moveTo>
                    <a:cubicBezTo>
                      <a:pt x="34401" y="14955"/>
                      <a:pt x="50755" y="3437"/>
                      <a:pt x="69241" y="3152"/>
                    </a:cubicBezTo>
                    <a:cubicBezTo>
                      <a:pt x="191255" y="1659"/>
                      <a:pt x="650367" y="-3318"/>
                      <a:pt x="673760" y="3508"/>
                    </a:cubicBezTo>
                    <a:cubicBezTo>
                      <a:pt x="700709" y="11400"/>
                      <a:pt x="786317" y="122392"/>
                      <a:pt x="808501" y="144576"/>
                    </a:cubicBezTo>
                    <a:cubicBezTo>
                      <a:pt x="830685" y="166760"/>
                      <a:pt x="935278" y="168325"/>
                      <a:pt x="954333" y="203236"/>
                    </a:cubicBezTo>
                    <a:cubicBezTo>
                      <a:pt x="973389" y="238077"/>
                      <a:pt x="971754" y="322121"/>
                      <a:pt x="962226" y="331649"/>
                    </a:cubicBezTo>
                    <a:cubicBezTo>
                      <a:pt x="952698" y="341176"/>
                      <a:pt x="69028" y="349851"/>
                      <a:pt x="50755" y="331649"/>
                    </a:cubicBezTo>
                    <a:cubicBezTo>
                      <a:pt x="32552" y="313446"/>
                      <a:pt x="12715" y="315793"/>
                      <a:pt x="1622" y="212764"/>
                    </a:cubicBezTo>
                    <a:cubicBezTo>
                      <a:pt x="-5914" y="142585"/>
                      <a:pt x="14492" y="70914"/>
                      <a:pt x="28215" y="323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7"/>
              <p:cNvSpPr/>
              <p:nvPr/>
            </p:nvSpPr>
            <p:spPr>
              <a:xfrm>
                <a:off x="7457659" y="4545528"/>
                <a:ext cx="178397" cy="309938"/>
              </a:xfrm>
              <a:custGeom>
                <a:rect b="b" l="l" r="r" t="t"/>
                <a:pathLst>
                  <a:path extrusionOk="0" h="309938" w="178397">
                    <a:moveTo>
                      <a:pt x="154720" y="0"/>
                    </a:moveTo>
                    <a:cubicBezTo>
                      <a:pt x="167797" y="0"/>
                      <a:pt x="178398" y="10601"/>
                      <a:pt x="178398" y="23677"/>
                    </a:cubicBezTo>
                    <a:lnTo>
                      <a:pt x="178398" y="286261"/>
                    </a:lnTo>
                    <a:cubicBezTo>
                      <a:pt x="178398" y="299338"/>
                      <a:pt x="167797" y="309938"/>
                      <a:pt x="154720" y="309938"/>
                    </a:cubicBezTo>
                    <a:lnTo>
                      <a:pt x="23677" y="309938"/>
                    </a:lnTo>
                    <a:cubicBezTo>
                      <a:pt x="10601" y="309938"/>
                      <a:pt x="0" y="299338"/>
                      <a:pt x="0" y="286261"/>
                    </a:cubicBezTo>
                    <a:lnTo>
                      <a:pt x="0" y="23677"/>
                    </a:lnTo>
                    <a:cubicBezTo>
                      <a:pt x="0" y="10601"/>
                      <a:pt x="10601" y="0"/>
                      <a:pt x="236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7"/>
              <p:cNvSpPr/>
              <p:nvPr/>
            </p:nvSpPr>
            <p:spPr>
              <a:xfrm>
                <a:off x="7095175" y="4795243"/>
                <a:ext cx="959365" cy="76981"/>
              </a:xfrm>
              <a:custGeom>
                <a:rect b="b" l="l" r="r" t="t"/>
                <a:pathLst>
                  <a:path extrusionOk="0" h="76981" w="959365">
                    <a:moveTo>
                      <a:pt x="0" y="0"/>
                    </a:moveTo>
                    <a:cubicBezTo>
                      <a:pt x="11305" y="50412"/>
                      <a:pt x="26664" y="51976"/>
                      <a:pt x="41027" y="66339"/>
                    </a:cubicBezTo>
                    <a:cubicBezTo>
                      <a:pt x="59229" y="84542"/>
                      <a:pt x="942970" y="75867"/>
                      <a:pt x="952498" y="66339"/>
                    </a:cubicBezTo>
                    <a:cubicBezTo>
                      <a:pt x="957973" y="60864"/>
                      <a:pt x="960746" y="31072"/>
                      <a:pt x="958684" y="0"/>
                    </a:cubicBez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33" name="Google Shape;433;p7"/>
              <p:cNvGrpSpPr/>
              <p:nvPr/>
            </p:nvGrpSpPr>
            <p:grpSpPr>
              <a:xfrm>
                <a:off x="7832403" y="4798104"/>
                <a:ext cx="134298" cy="134298"/>
                <a:chOff x="7832403" y="4798104"/>
                <a:chExt cx="134298" cy="134298"/>
              </a:xfrm>
            </p:grpSpPr>
            <p:sp>
              <p:nvSpPr>
                <p:cNvPr id="434" name="Google Shape;434;p7"/>
                <p:cNvSpPr/>
                <p:nvPr/>
              </p:nvSpPr>
              <p:spPr>
                <a:xfrm rot="-4847797">
                  <a:off x="7841012" y="4806714"/>
                  <a:ext cx="117079" cy="117079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" name="Google Shape;435;p7"/>
                <p:cNvSpPr/>
                <p:nvPr/>
              </p:nvSpPr>
              <p:spPr>
                <a:xfrm>
                  <a:off x="7866360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6" name="Google Shape;436;p7"/>
              <p:cNvGrpSpPr/>
              <p:nvPr/>
            </p:nvGrpSpPr>
            <p:grpSpPr>
              <a:xfrm>
                <a:off x="7210291" y="4794935"/>
                <a:ext cx="140735" cy="140735"/>
                <a:chOff x="7210291" y="4794935"/>
                <a:chExt cx="140735" cy="140735"/>
              </a:xfrm>
            </p:grpSpPr>
            <p:sp>
              <p:nvSpPr>
                <p:cNvPr id="437" name="Google Shape;437;p7"/>
                <p:cNvSpPr/>
                <p:nvPr/>
              </p:nvSpPr>
              <p:spPr>
                <a:xfrm rot="-4601629">
                  <a:off x="7222180" y="4806824"/>
                  <a:ext cx="116956" cy="116956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" name="Google Shape;438;p7"/>
                <p:cNvSpPr/>
                <p:nvPr/>
              </p:nvSpPr>
              <p:spPr>
                <a:xfrm>
                  <a:off x="7247478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9" name="Google Shape;439;p7"/>
              <p:cNvGrpSpPr/>
              <p:nvPr/>
            </p:nvGrpSpPr>
            <p:grpSpPr>
              <a:xfrm>
                <a:off x="7087141" y="4555767"/>
                <a:ext cx="810788" cy="122012"/>
                <a:chOff x="7087141" y="4555767"/>
                <a:chExt cx="810788" cy="122012"/>
              </a:xfrm>
            </p:grpSpPr>
            <p:sp>
              <p:nvSpPr>
                <p:cNvPr id="440" name="Google Shape;440;p7"/>
                <p:cNvSpPr/>
                <p:nvPr/>
              </p:nvSpPr>
              <p:spPr>
                <a:xfrm>
                  <a:off x="729433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1" name="Google Shape;441;p7"/>
                <p:cNvSpPr/>
                <p:nvPr/>
              </p:nvSpPr>
              <p:spPr>
                <a:xfrm>
                  <a:off x="738065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2" name="Google Shape;442;p7"/>
                <p:cNvSpPr/>
                <p:nvPr/>
              </p:nvSpPr>
              <p:spPr>
                <a:xfrm>
                  <a:off x="7208016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3" name="Google Shape;443;p7"/>
                <p:cNvSpPr/>
                <p:nvPr/>
              </p:nvSpPr>
              <p:spPr>
                <a:xfrm>
                  <a:off x="7756317" y="4555838"/>
                  <a:ext cx="141612" cy="121941"/>
                </a:xfrm>
                <a:custGeom>
                  <a:rect b="b" l="l" r="r" t="t"/>
                  <a:pathLst>
                    <a:path extrusionOk="0" h="121941" w="141612">
                      <a:moveTo>
                        <a:pt x="36451" y="109143"/>
                      </a:moveTo>
                      <a:cubicBezTo>
                        <a:pt x="39864" y="116894"/>
                        <a:pt x="47472" y="121942"/>
                        <a:pt x="55933" y="121942"/>
                      </a:cubicBezTo>
                      <a:lnTo>
                        <a:pt x="141613" y="121942"/>
                      </a:lnTo>
                      <a:cubicBezTo>
                        <a:pt x="140048" y="120875"/>
                        <a:pt x="138697" y="119809"/>
                        <a:pt x="137560" y="118742"/>
                      </a:cubicBezTo>
                      <a:cubicBezTo>
                        <a:pt x="120922" y="102104"/>
                        <a:pt x="68661" y="35623"/>
                        <a:pt x="32185" y="0"/>
                      </a:cubicBezTo>
                      <a:lnTo>
                        <a:pt x="21306" y="0"/>
                      </a:lnTo>
                      <a:cubicBezTo>
                        <a:pt x="5948" y="0"/>
                        <a:pt x="-4362" y="15785"/>
                        <a:pt x="1824" y="29792"/>
                      </a:cubicBezTo>
                      <a:lnTo>
                        <a:pt x="36522" y="10914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4" name="Google Shape;444;p7"/>
                <p:cNvSpPr/>
                <p:nvPr/>
              </p:nvSpPr>
              <p:spPr>
                <a:xfrm>
                  <a:off x="7087141" y="4555838"/>
                  <a:ext cx="107365" cy="121941"/>
                </a:xfrm>
                <a:custGeom>
                  <a:rect b="b" l="l" r="r" t="t"/>
                  <a:pathLst>
                    <a:path extrusionOk="0" h="121941" w="107365">
                      <a:moveTo>
                        <a:pt x="107295" y="28584"/>
                      </a:moveTo>
                      <a:cubicBezTo>
                        <a:pt x="107295" y="12799"/>
                        <a:pt x="94496" y="0"/>
                        <a:pt x="78711" y="0"/>
                      </a:cubicBezTo>
                      <a:lnTo>
                        <a:pt x="29508" y="0"/>
                      </a:lnTo>
                      <a:cubicBezTo>
                        <a:pt x="28370" y="2062"/>
                        <a:pt x="27375" y="4195"/>
                        <a:pt x="26593" y="6470"/>
                      </a:cubicBezTo>
                      <a:cubicBezTo>
                        <a:pt x="17136" y="32992"/>
                        <a:pt x="4480" y="75298"/>
                        <a:pt x="0" y="121942"/>
                      </a:cubicBezTo>
                      <a:lnTo>
                        <a:pt x="78782" y="121942"/>
                      </a:lnTo>
                      <a:cubicBezTo>
                        <a:pt x="94567" y="121942"/>
                        <a:pt x="107366" y="109143"/>
                        <a:pt x="107366" y="93358"/>
                      </a:cubicBezTo>
                      <a:lnTo>
                        <a:pt x="107366" y="2858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5" name="Google Shape;445;p7"/>
                <p:cNvSpPr/>
                <p:nvPr/>
              </p:nvSpPr>
              <p:spPr>
                <a:xfrm>
                  <a:off x="746704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6" name="Google Shape;446;p7"/>
                <p:cNvSpPr/>
                <p:nvPr/>
              </p:nvSpPr>
              <p:spPr>
                <a:xfrm>
                  <a:off x="7639754" y="4555767"/>
                  <a:ext cx="127846" cy="122012"/>
                </a:xfrm>
                <a:custGeom>
                  <a:rect b="b" l="l" r="r" t="t"/>
                  <a:pathLst>
                    <a:path extrusionOk="0" h="122012" w="127846">
                      <a:moveTo>
                        <a:pt x="74800" y="71"/>
                      </a:moveTo>
                      <a:lnTo>
                        <a:pt x="24815" y="71"/>
                      </a:lnTo>
                      <a:cubicBezTo>
                        <a:pt x="11092" y="71"/>
                        <a:pt x="0" y="11163"/>
                        <a:pt x="0" y="24886"/>
                      </a:cubicBezTo>
                      <a:lnTo>
                        <a:pt x="0" y="97198"/>
                      </a:lnTo>
                      <a:cubicBezTo>
                        <a:pt x="0" y="110921"/>
                        <a:pt x="11092" y="122013"/>
                        <a:pt x="24815" y="122013"/>
                      </a:cubicBezTo>
                      <a:lnTo>
                        <a:pt x="102957" y="122013"/>
                      </a:lnTo>
                      <a:cubicBezTo>
                        <a:pt x="120449" y="122013"/>
                        <a:pt x="132465" y="104450"/>
                        <a:pt x="126137" y="88168"/>
                      </a:cubicBezTo>
                      <a:lnTo>
                        <a:pt x="97980" y="15856"/>
                      </a:lnTo>
                      <a:cubicBezTo>
                        <a:pt x="94283" y="6328"/>
                        <a:pt x="85039" y="0"/>
                        <a:pt x="7480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7" name="Google Shape;447;p7"/>
                <p:cNvSpPr/>
                <p:nvPr/>
              </p:nvSpPr>
              <p:spPr>
                <a:xfrm>
                  <a:off x="755336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699" y="0"/>
                        <a:pt x="72809" y="11110"/>
                        <a:pt x="72809" y="24815"/>
                      </a:cubicBezTo>
                      <a:lnTo>
                        <a:pt x="72809" y="97127"/>
                      </a:lnTo>
                      <a:cubicBezTo>
                        <a:pt x="72809" y="110832"/>
                        <a:pt x="61699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48" name="Google Shape;448;p7"/>
              <p:cNvSpPr/>
              <p:nvPr/>
            </p:nvSpPr>
            <p:spPr>
              <a:xfrm>
                <a:off x="7095175" y="4711625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7"/>
              <p:cNvSpPr/>
              <p:nvPr/>
            </p:nvSpPr>
            <p:spPr>
              <a:xfrm>
                <a:off x="7095175" y="4742413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7"/>
              <p:cNvSpPr/>
              <p:nvPr/>
            </p:nvSpPr>
            <p:spPr>
              <a:xfrm>
                <a:off x="7658170" y="4711625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7"/>
              <p:cNvSpPr/>
              <p:nvPr/>
            </p:nvSpPr>
            <p:spPr>
              <a:xfrm>
                <a:off x="7658170" y="4742413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" name="Google Shape;452;p7"/>
            <p:cNvGrpSpPr/>
            <p:nvPr/>
          </p:nvGrpSpPr>
          <p:grpSpPr>
            <a:xfrm>
              <a:off x="5849018" y="4410180"/>
              <a:ext cx="967343" cy="429503"/>
              <a:chOff x="10539306" y="5035130"/>
              <a:chExt cx="623569" cy="276884"/>
            </a:xfrm>
          </p:grpSpPr>
          <p:sp>
            <p:nvSpPr>
              <p:cNvPr id="453" name="Google Shape;453;p7"/>
              <p:cNvSpPr/>
              <p:nvPr/>
            </p:nvSpPr>
            <p:spPr>
              <a:xfrm>
                <a:off x="10541551" y="5035130"/>
                <a:ext cx="617415" cy="209769"/>
              </a:xfrm>
              <a:custGeom>
                <a:rect b="b" l="l" r="r" t="t"/>
                <a:pathLst>
                  <a:path extrusionOk="0" h="209769" w="617415">
                    <a:moveTo>
                      <a:pt x="28221" y="142079"/>
                    </a:moveTo>
                    <a:cubicBezTo>
                      <a:pt x="64341" y="118686"/>
                      <a:pt x="139000" y="107238"/>
                      <a:pt x="158838" y="104537"/>
                    </a:cubicBezTo>
                    <a:cubicBezTo>
                      <a:pt x="162037" y="104110"/>
                      <a:pt x="164952" y="102688"/>
                      <a:pt x="167228" y="100412"/>
                    </a:cubicBezTo>
                    <a:cubicBezTo>
                      <a:pt x="182230" y="85765"/>
                      <a:pt x="242811" y="28883"/>
                      <a:pt x="293151" y="13880"/>
                    </a:cubicBezTo>
                    <a:cubicBezTo>
                      <a:pt x="351100" y="-3398"/>
                      <a:pt x="478019" y="-5816"/>
                      <a:pt x="510087" y="13880"/>
                    </a:cubicBezTo>
                    <a:cubicBezTo>
                      <a:pt x="529285" y="25683"/>
                      <a:pt x="553744" y="47156"/>
                      <a:pt x="571591" y="62515"/>
                    </a:cubicBezTo>
                    <a:cubicBezTo>
                      <a:pt x="571591" y="62515"/>
                      <a:pt x="608352" y="92733"/>
                      <a:pt x="614182" y="122454"/>
                    </a:cubicBezTo>
                    <a:cubicBezTo>
                      <a:pt x="620013" y="152175"/>
                      <a:pt x="617880" y="187230"/>
                      <a:pt x="608423" y="196686"/>
                    </a:cubicBezTo>
                    <a:cubicBezTo>
                      <a:pt x="598966" y="206143"/>
                      <a:pt x="580337" y="209769"/>
                      <a:pt x="580337" y="209769"/>
                    </a:cubicBezTo>
                    <a:lnTo>
                      <a:pt x="15351" y="209769"/>
                    </a:lnTo>
                    <a:cubicBezTo>
                      <a:pt x="7601" y="209769"/>
                      <a:pt x="1202" y="203868"/>
                      <a:pt x="349" y="196188"/>
                    </a:cubicBezTo>
                    <a:cubicBezTo>
                      <a:pt x="-1216" y="181897"/>
                      <a:pt x="1558" y="159215"/>
                      <a:pt x="28150" y="1420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54" name="Google Shape;454;p7"/>
              <p:cNvGrpSpPr/>
              <p:nvPr/>
            </p:nvGrpSpPr>
            <p:grpSpPr>
              <a:xfrm>
                <a:off x="10720796" y="5048597"/>
                <a:ext cx="366834" cy="91424"/>
                <a:chOff x="10720796" y="5048597"/>
                <a:chExt cx="366834" cy="91424"/>
              </a:xfrm>
            </p:grpSpPr>
            <p:sp>
              <p:nvSpPr>
                <p:cNvPr id="455" name="Google Shape;455;p7"/>
                <p:cNvSpPr/>
                <p:nvPr/>
              </p:nvSpPr>
              <p:spPr>
                <a:xfrm>
                  <a:off x="10720796" y="5049152"/>
                  <a:ext cx="203852" cy="90869"/>
                </a:xfrm>
                <a:custGeom>
                  <a:rect b="b" l="l" r="r" t="t"/>
                  <a:pathLst>
                    <a:path extrusionOk="0" h="90869" w="203852">
                      <a:moveTo>
                        <a:pt x="192761" y="80418"/>
                      </a:moveTo>
                      <a:lnTo>
                        <a:pt x="0" y="90870"/>
                      </a:lnTo>
                      <a:cubicBezTo>
                        <a:pt x="0" y="90870"/>
                        <a:pt x="69539" y="31925"/>
                        <a:pt x="109001" y="14718"/>
                      </a:cubicBezTo>
                      <a:cubicBezTo>
                        <a:pt x="128839" y="6044"/>
                        <a:pt x="166239" y="1564"/>
                        <a:pt x="203853" y="0"/>
                      </a:cubicBezTo>
                      <a:lnTo>
                        <a:pt x="192832" y="804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6" name="Google Shape;456;p7"/>
                <p:cNvSpPr/>
                <p:nvPr/>
              </p:nvSpPr>
              <p:spPr>
                <a:xfrm>
                  <a:off x="10940717" y="5048597"/>
                  <a:ext cx="146913" cy="79550"/>
                </a:xfrm>
                <a:custGeom>
                  <a:rect b="b" l="l" r="r" t="t"/>
                  <a:pathLst>
                    <a:path extrusionOk="0" h="79550" w="146913">
                      <a:moveTo>
                        <a:pt x="0" y="129"/>
                      </a:moveTo>
                      <a:cubicBezTo>
                        <a:pt x="31570" y="-440"/>
                        <a:pt x="61504" y="911"/>
                        <a:pt x="79280" y="3542"/>
                      </a:cubicBezTo>
                      <a:cubicBezTo>
                        <a:pt x="103028" y="7026"/>
                        <a:pt x="126706" y="28214"/>
                        <a:pt x="142775" y="45848"/>
                      </a:cubicBezTo>
                      <a:cubicBezTo>
                        <a:pt x="151805" y="55731"/>
                        <a:pt x="145121" y="71658"/>
                        <a:pt x="131754" y="72369"/>
                      </a:cubicBezTo>
                      <a:lnTo>
                        <a:pt x="0" y="79551"/>
                      </a:lnTo>
                      <a:lnTo>
                        <a:pt x="0" y="20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57" name="Google Shape;457;p7"/>
              <p:cNvSpPr/>
              <p:nvPr/>
            </p:nvSpPr>
            <p:spPr>
              <a:xfrm>
                <a:off x="10539306" y="5184240"/>
                <a:ext cx="59974" cy="39447"/>
              </a:xfrm>
              <a:custGeom>
                <a:rect b="b" l="l" r="r" t="t"/>
                <a:pathLst>
                  <a:path extrusionOk="0" h="39447" w="59974">
                    <a:moveTo>
                      <a:pt x="18521" y="2497"/>
                    </a:moveTo>
                    <a:cubicBezTo>
                      <a:pt x="18521" y="2497"/>
                      <a:pt x="59974" y="-3121"/>
                      <a:pt x="59974" y="2497"/>
                    </a:cubicBezTo>
                    <a:cubicBezTo>
                      <a:pt x="59974" y="8114"/>
                      <a:pt x="42981" y="31791"/>
                      <a:pt x="32031" y="35488"/>
                    </a:cubicBezTo>
                    <a:cubicBezTo>
                      <a:pt x="21081" y="39115"/>
                      <a:pt x="5296" y="40963"/>
                      <a:pt x="2239" y="37906"/>
                    </a:cubicBezTo>
                    <a:cubicBezTo>
                      <a:pt x="-819" y="34848"/>
                      <a:pt x="-4374" y="18210"/>
                      <a:pt x="18521" y="24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7"/>
              <p:cNvSpPr/>
              <p:nvPr/>
            </p:nvSpPr>
            <p:spPr>
              <a:xfrm>
                <a:off x="11141102" y="5156233"/>
                <a:ext cx="21773" cy="55958"/>
              </a:xfrm>
              <a:custGeom>
                <a:rect b="b" l="l" r="r" t="t"/>
                <a:pathLst>
                  <a:path extrusionOk="0" h="55958" w="21773">
                    <a:moveTo>
                      <a:pt x="16907" y="0"/>
                    </a:moveTo>
                    <a:cubicBezTo>
                      <a:pt x="16907" y="0"/>
                      <a:pt x="1548" y="782"/>
                      <a:pt x="1548" y="8390"/>
                    </a:cubicBezTo>
                    <a:cubicBezTo>
                      <a:pt x="1548" y="15998"/>
                      <a:pt x="-1936" y="46786"/>
                      <a:pt x="1548" y="50270"/>
                    </a:cubicBezTo>
                    <a:cubicBezTo>
                      <a:pt x="5033" y="53754"/>
                      <a:pt x="16907" y="55958"/>
                      <a:pt x="16907" y="55958"/>
                    </a:cubicBezTo>
                    <a:cubicBezTo>
                      <a:pt x="16907" y="55958"/>
                      <a:pt x="27857" y="26450"/>
                      <a:pt x="169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7"/>
              <p:cNvSpPr/>
              <p:nvPr/>
            </p:nvSpPr>
            <p:spPr>
              <a:xfrm rot="-798371">
                <a:off x="10953883" y="5188449"/>
                <a:ext cx="112125" cy="112125"/>
              </a:xfrm>
              <a:custGeom>
                <a:rect b="b" l="l" r="r" t="t"/>
                <a:pathLst>
                  <a:path extrusionOk="0" h="112200" w="112200">
                    <a:moveTo>
                      <a:pt x="112201" y="56100"/>
                    </a:moveTo>
                    <a:cubicBezTo>
                      <a:pt x="112201" y="87084"/>
                      <a:pt x="87084" y="112201"/>
                      <a:pt x="56100" y="112201"/>
                    </a:cubicBezTo>
                    <a:cubicBezTo>
                      <a:pt x="25117" y="112201"/>
                      <a:pt x="0" y="87084"/>
                      <a:pt x="0" y="56100"/>
                    </a:cubicBezTo>
                    <a:cubicBezTo>
                      <a:pt x="0" y="25117"/>
                      <a:pt x="25117" y="0"/>
                      <a:pt x="56100" y="0"/>
                    </a:cubicBezTo>
                    <a:cubicBezTo>
                      <a:pt x="87084" y="0"/>
                      <a:pt x="112201" y="25117"/>
                      <a:pt x="112201" y="561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7"/>
              <p:cNvSpPr/>
              <p:nvPr/>
            </p:nvSpPr>
            <p:spPr>
              <a:xfrm>
                <a:off x="10977833" y="5212973"/>
                <a:ext cx="63992" cy="63992"/>
              </a:xfrm>
              <a:custGeom>
                <a:rect b="b" l="l" r="r" t="t"/>
                <a:pathLst>
                  <a:path extrusionOk="0" h="63992" w="63992">
                    <a:moveTo>
                      <a:pt x="0" y="31996"/>
                    </a:moveTo>
                    <a:cubicBezTo>
                      <a:pt x="0" y="49630"/>
                      <a:pt x="14292" y="63993"/>
                      <a:pt x="31996" y="63993"/>
                    </a:cubicBezTo>
                    <a:cubicBezTo>
                      <a:pt x="49701" y="63993"/>
                      <a:pt x="63993" y="49701"/>
                      <a:pt x="63993" y="31996"/>
                    </a:cubicBezTo>
                    <a:cubicBezTo>
                      <a:pt x="63993" y="14292"/>
                      <a:pt x="49701" y="0"/>
                      <a:pt x="31996" y="0"/>
                    </a:cubicBezTo>
                    <a:cubicBezTo>
                      <a:pt x="14292" y="0"/>
                      <a:pt x="0" y="14292"/>
                      <a:pt x="0" y="319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7"/>
              <p:cNvSpPr/>
              <p:nvPr/>
            </p:nvSpPr>
            <p:spPr>
              <a:xfrm rot="-798371">
                <a:off x="10622740" y="5188492"/>
                <a:ext cx="112125" cy="112125"/>
              </a:xfrm>
              <a:custGeom>
                <a:rect b="b" l="l" r="r" t="t"/>
                <a:pathLst>
                  <a:path extrusionOk="0" h="112200" w="112200">
                    <a:moveTo>
                      <a:pt x="112201" y="56100"/>
                    </a:moveTo>
                    <a:cubicBezTo>
                      <a:pt x="112201" y="87084"/>
                      <a:pt x="87084" y="112201"/>
                      <a:pt x="56100" y="112201"/>
                    </a:cubicBezTo>
                    <a:cubicBezTo>
                      <a:pt x="25117" y="112201"/>
                      <a:pt x="0" y="87084"/>
                      <a:pt x="0" y="56100"/>
                    </a:cubicBezTo>
                    <a:cubicBezTo>
                      <a:pt x="0" y="25117"/>
                      <a:pt x="25117" y="0"/>
                      <a:pt x="56100" y="0"/>
                    </a:cubicBezTo>
                    <a:cubicBezTo>
                      <a:pt x="87084" y="0"/>
                      <a:pt x="112201" y="25117"/>
                      <a:pt x="112201" y="561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7"/>
              <p:cNvSpPr/>
              <p:nvPr/>
            </p:nvSpPr>
            <p:spPr>
              <a:xfrm>
                <a:off x="10646706" y="5212973"/>
                <a:ext cx="63992" cy="63992"/>
              </a:xfrm>
              <a:custGeom>
                <a:rect b="b" l="l" r="r" t="t"/>
                <a:pathLst>
                  <a:path extrusionOk="0" h="63992" w="63992">
                    <a:moveTo>
                      <a:pt x="0" y="31996"/>
                    </a:moveTo>
                    <a:cubicBezTo>
                      <a:pt x="0" y="49630"/>
                      <a:pt x="14292" y="63993"/>
                      <a:pt x="31996" y="63993"/>
                    </a:cubicBezTo>
                    <a:cubicBezTo>
                      <a:pt x="49701" y="63993"/>
                      <a:pt x="63993" y="49701"/>
                      <a:pt x="63993" y="31996"/>
                    </a:cubicBezTo>
                    <a:cubicBezTo>
                      <a:pt x="63993" y="14292"/>
                      <a:pt x="49701" y="0"/>
                      <a:pt x="31996" y="0"/>
                    </a:cubicBezTo>
                    <a:cubicBezTo>
                      <a:pt x="14292" y="0"/>
                      <a:pt x="0" y="14292"/>
                      <a:pt x="0" y="319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3" name="Google Shape;463;p7"/>
            <p:cNvSpPr/>
            <p:nvPr/>
          </p:nvSpPr>
          <p:spPr>
            <a:xfrm>
              <a:off x="-565575" y="-2148176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4" name="Google Shape;464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65" name="Google Shape;465;p7"/>
          <p:cNvSpPr txBox="1"/>
          <p:nvPr>
            <p:ph idx="1" type="subTitle"/>
          </p:nvPr>
        </p:nvSpPr>
        <p:spPr>
          <a:xfrm>
            <a:off x="2424600" y="1762625"/>
            <a:ext cx="4294800" cy="18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DM Sans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DM Sans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DM Sans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DM Sans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DM Sans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8"/>
          <p:cNvGrpSpPr/>
          <p:nvPr/>
        </p:nvGrpSpPr>
        <p:grpSpPr>
          <a:xfrm>
            <a:off x="-503223" y="-1746401"/>
            <a:ext cx="10164286" cy="6889781"/>
            <a:chOff x="-503223" y="-1746401"/>
            <a:chExt cx="10164286" cy="6889781"/>
          </a:xfrm>
        </p:grpSpPr>
        <p:sp>
          <p:nvSpPr>
            <p:cNvPr id="468" name="Google Shape;468;p8"/>
            <p:cNvSpPr/>
            <p:nvPr/>
          </p:nvSpPr>
          <p:spPr>
            <a:xfrm flipH="1">
              <a:off x="-503223" y="-1746401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5581942" y="35878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2" y="2975153"/>
              <a:ext cx="715104" cy="1436561"/>
            </a:xfrm>
            <a:custGeom>
              <a:rect b="b" l="l" r="r" t="t"/>
              <a:pathLst>
                <a:path extrusionOk="0" h="1098708" w="546925">
                  <a:moveTo>
                    <a:pt x="0" y="0"/>
                  </a:moveTo>
                  <a:lnTo>
                    <a:pt x="546926" y="0"/>
                  </a:lnTo>
                  <a:lnTo>
                    <a:pt x="546926" y="1098709"/>
                  </a:lnTo>
                  <a:lnTo>
                    <a:pt x="0" y="10987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1" name="Google Shape;471;p8"/>
            <p:cNvGrpSpPr/>
            <p:nvPr/>
          </p:nvGrpSpPr>
          <p:grpSpPr>
            <a:xfrm>
              <a:off x="0" y="4411297"/>
              <a:ext cx="9145641" cy="732083"/>
              <a:chOff x="0" y="4411297"/>
              <a:chExt cx="9145641" cy="732083"/>
            </a:xfrm>
          </p:grpSpPr>
          <p:sp>
            <p:nvSpPr>
              <p:cNvPr id="472" name="Google Shape;472;p8"/>
              <p:cNvSpPr/>
              <p:nvPr/>
            </p:nvSpPr>
            <p:spPr>
              <a:xfrm>
                <a:off x="0" y="4411297"/>
                <a:ext cx="9145641" cy="732083"/>
              </a:xfrm>
              <a:custGeom>
                <a:rect b="b" l="l" r="r" t="t"/>
                <a:pathLst>
                  <a:path extrusionOk="0" h="719492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719493"/>
                    </a:lnTo>
                    <a:lnTo>
                      <a:pt x="0" y="71949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73" name="Google Shape;473;p8"/>
              <p:cNvGrpSpPr/>
              <p:nvPr/>
            </p:nvGrpSpPr>
            <p:grpSpPr>
              <a:xfrm>
                <a:off x="199258" y="4805874"/>
                <a:ext cx="8745603" cy="54742"/>
                <a:chOff x="6211719" y="5092027"/>
                <a:chExt cx="5100369" cy="31925"/>
              </a:xfrm>
            </p:grpSpPr>
            <p:sp>
              <p:nvSpPr>
                <p:cNvPr id="474" name="Google Shape;474;p8"/>
                <p:cNvSpPr/>
                <p:nvPr/>
              </p:nvSpPr>
              <p:spPr>
                <a:xfrm>
                  <a:off x="6211719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" name="Google Shape;475;p8"/>
                <p:cNvSpPr/>
                <p:nvPr/>
              </p:nvSpPr>
              <p:spPr>
                <a:xfrm>
                  <a:off x="6744352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" name="Google Shape;476;p8"/>
                <p:cNvSpPr/>
                <p:nvPr/>
              </p:nvSpPr>
              <p:spPr>
                <a:xfrm>
                  <a:off x="7276986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" name="Google Shape;477;p8"/>
                <p:cNvSpPr/>
                <p:nvPr/>
              </p:nvSpPr>
              <p:spPr>
                <a:xfrm>
                  <a:off x="7809620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" name="Google Shape;478;p8"/>
                <p:cNvSpPr/>
                <p:nvPr/>
              </p:nvSpPr>
              <p:spPr>
                <a:xfrm>
                  <a:off x="8342253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" name="Google Shape;479;p8"/>
                <p:cNvSpPr/>
                <p:nvPr/>
              </p:nvSpPr>
              <p:spPr>
                <a:xfrm>
                  <a:off x="8874887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" name="Google Shape;480;p8"/>
                <p:cNvSpPr/>
                <p:nvPr/>
              </p:nvSpPr>
              <p:spPr>
                <a:xfrm>
                  <a:off x="9407449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" name="Google Shape;481;p8"/>
                <p:cNvSpPr/>
                <p:nvPr/>
              </p:nvSpPr>
              <p:spPr>
                <a:xfrm>
                  <a:off x="9940083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" name="Google Shape;482;p8"/>
                <p:cNvSpPr/>
                <p:nvPr/>
              </p:nvSpPr>
              <p:spPr>
                <a:xfrm>
                  <a:off x="10472717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" name="Google Shape;483;p8"/>
                <p:cNvSpPr/>
                <p:nvPr/>
              </p:nvSpPr>
              <p:spPr>
                <a:xfrm>
                  <a:off x="11005350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84" name="Google Shape;484;p8"/>
              <p:cNvSpPr/>
              <p:nvPr/>
            </p:nvSpPr>
            <p:spPr>
              <a:xfrm>
                <a:off x="0" y="4411297"/>
                <a:ext cx="9145641" cy="115900"/>
              </a:xfrm>
              <a:custGeom>
                <a:rect b="b" l="l" r="r" t="t"/>
                <a:pathLst>
                  <a:path extrusionOk="0" h="113907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113907"/>
                    </a:lnTo>
                    <a:lnTo>
                      <a:pt x="0" y="113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8"/>
            <p:cNvGrpSpPr/>
            <p:nvPr/>
          </p:nvGrpSpPr>
          <p:grpSpPr>
            <a:xfrm>
              <a:off x="7977255" y="2029134"/>
              <a:ext cx="1185788" cy="2382219"/>
              <a:chOff x="891364" y="2842310"/>
              <a:chExt cx="546925" cy="1098708"/>
            </a:xfrm>
          </p:grpSpPr>
          <p:sp>
            <p:nvSpPr>
              <p:cNvPr id="486" name="Google Shape;486;p8"/>
              <p:cNvSpPr/>
              <p:nvPr/>
            </p:nvSpPr>
            <p:spPr>
              <a:xfrm>
                <a:off x="891364" y="2842310"/>
                <a:ext cx="546925" cy="1098708"/>
              </a:xfrm>
              <a:custGeom>
                <a:rect b="b" l="l" r="r" t="t"/>
                <a:pathLst>
                  <a:path extrusionOk="0" h="1098708" w="546925">
                    <a:moveTo>
                      <a:pt x="0" y="0"/>
                    </a:moveTo>
                    <a:lnTo>
                      <a:pt x="546926" y="0"/>
                    </a:lnTo>
                    <a:lnTo>
                      <a:pt x="546926" y="1098709"/>
                    </a:lnTo>
                    <a:lnTo>
                      <a:pt x="0" y="109870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8"/>
              <p:cNvSpPr/>
              <p:nvPr/>
            </p:nvSpPr>
            <p:spPr>
              <a:xfrm>
                <a:off x="940132" y="2947275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8"/>
              <p:cNvSpPr/>
              <p:nvPr/>
            </p:nvSpPr>
            <p:spPr>
              <a:xfrm>
                <a:off x="1055098" y="2947275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8"/>
              <p:cNvSpPr/>
              <p:nvPr/>
            </p:nvSpPr>
            <p:spPr>
              <a:xfrm>
                <a:off x="1170065" y="2947275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8"/>
              <p:cNvSpPr/>
              <p:nvPr/>
            </p:nvSpPr>
            <p:spPr>
              <a:xfrm>
                <a:off x="1285032" y="2947275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8"/>
              <p:cNvSpPr/>
              <p:nvPr/>
            </p:nvSpPr>
            <p:spPr>
              <a:xfrm>
                <a:off x="940132" y="3058337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8"/>
              <p:cNvSpPr/>
              <p:nvPr/>
            </p:nvSpPr>
            <p:spPr>
              <a:xfrm>
                <a:off x="1055098" y="3058337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8"/>
              <p:cNvSpPr/>
              <p:nvPr/>
            </p:nvSpPr>
            <p:spPr>
              <a:xfrm>
                <a:off x="1170065" y="3058337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8"/>
              <p:cNvSpPr/>
              <p:nvPr/>
            </p:nvSpPr>
            <p:spPr>
              <a:xfrm>
                <a:off x="1285032" y="3058337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8"/>
              <p:cNvSpPr/>
              <p:nvPr/>
            </p:nvSpPr>
            <p:spPr>
              <a:xfrm>
                <a:off x="940132" y="3169494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8"/>
              <p:cNvSpPr/>
              <p:nvPr/>
            </p:nvSpPr>
            <p:spPr>
              <a:xfrm>
                <a:off x="1055098" y="3169494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8"/>
              <p:cNvSpPr/>
              <p:nvPr/>
            </p:nvSpPr>
            <p:spPr>
              <a:xfrm>
                <a:off x="1170065" y="3169494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8"/>
              <p:cNvSpPr/>
              <p:nvPr/>
            </p:nvSpPr>
            <p:spPr>
              <a:xfrm>
                <a:off x="1285032" y="3169494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8"/>
              <p:cNvSpPr/>
              <p:nvPr/>
            </p:nvSpPr>
            <p:spPr>
              <a:xfrm>
                <a:off x="940132" y="3280555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8"/>
              <p:cNvSpPr/>
              <p:nvPr/>
            </p:nvSpPr>
            <p:spPr>
              <a:xfrm>
                <a:off x="1055098" y="3280555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8"/>
              <p:cNvSpPr/>
              <p:nvPr/>
            </p:nvSpPr>
            <p:spPr>
              <a:xfrm>
                <a:off x="1170065" y="3280555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8"/>
              <p:cNvSpPr/>
              <p:nvPr/>
            </p:nvSpPr>
            <p:spPr>
              <a:xfrm>
                <a:off x="1285032" y="3280555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8"/>
              <p:cNvSpPr/>
              <p:nvPr/>
            </p:nvSpPr>
            <p:spPr>
              <a:xfrm>
                <a:off x="940132" y="3391712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8"/>
              <p:cNvSpPr/>
              <p:nvPr/>
            </p:nvSpPr>
            <p:spPr>
              <a:xfrm>
                <a:off x="1055098" y="3391712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8"/>
              <p:cNvSpPr/>
              <p:nvPr/>
            </p:nvSpPr>
            <p:spPr>
              <a:xfrm>
                <a:off x="1170065" y="3391712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8"/>
              <p:cNvSpPr/>
              <p:nvPr/>
            </p:nvSpPr>
            <p:spPr>
              <a:xfrm>
                <a:off x="1285032" y="3391712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8"/>
              <p:cNvSpPr/>
              <p:nvPr/>
            </p:nvSpPr>
            <p:spPr>
              <a:xfrm>
                <a:off x="940132" y="3502773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8"/>
              <p:cNvSpPr/>
              <p:nvPr/>
            </p:nvSpPr>
            <p:spPr>
              <a:xfrm>
                <a:off x="1055098" y="3502773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8"/>
              <p:cNvSpPr/>
              <p:nvPr/>
            </p:nvSpPr>
            <p:spPr>
              <a:xfrm>
                <a:off x="1170065" y="3502773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8"/>
              <p:cNvSpPr/>
              <p:nvPr/>
            </p:nvSpPr>
            <p:spPr>
              <a:xfrm>
                <a:off x="1285032" y="3502773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8"/>
              <p:cNvSpPr/>
              <p:nvPr/>
            </p:nvSpPr>
            <p:spPr>
              <a:xfrm>
                <a:off x="940132" y="3613930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8"/>
              <p:cNvSpPr/>
              <p:nvPr/>
            </p:nvSpPr>
            <p:spPr>
              <a:xfrm>
                <a:off x="1055098" y="3613930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8"/>
              <p:cNvSpPr/>
              <p:nvPr/>
            </p:nvSpPr>
            <p:spPr>
              <a:xfrm>
                <a:off x="1170065" y="3613930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8"/>
              <p:cNvSpPr/>
              <p:nvPr/>
            </p:nvSpPr>
            <p:spPr>
              <a:xfrm>
                <a:off x="1285032" y="3613930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8"/>
              <p:cNvSpPr/>
              <p:nvPr/>
            </p:nvSpPr>
            <p:spPr>
              <a:xfrm>
                <a:off x="940132" y="3724992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8"/>
              <p:cNvSpPr/>
              <p:nvPr/>
            </p:nvSpPr>
            <p:spPr>
              <a:xfrm>
                <a:off x="1055098" y="3724992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8"/>
              <p:cNvSpPr/>
              <p:nvPr/>
            </p:nvSpPr>
            <p:spPr>
              <a:xfrm>
                <a:off x="1170065" y="3724992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8"/>
              <p:cNvSpPr/>
              <p:nvPr/>
            </p:nvSpPr>
            <p:spPr>
              <a:xfrm>
                <a:off x="1285032" y="3724992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9" name="Google Shape;519;p8"/>
            <p:cNvGrpSpPr/>
            <p:nvPr/>
          </p:nvGrpSpPr>
          <p:grpSpPr>
            <a:xfrm>
              <a:off x="6533639" y="4556918"/>
              <a:ext cx="940833" cy="448649"/>
              <a:chOff x="6254310" y="4961498"/>
              <a:chExt cx="749071" cy="357205"/>
            </a:xfrm>
          </p:grpSpPr>
          <p:sp>
            <p:nvSpPr>
              <p:cNvPr id="520" name="Google Shape;520;p8"/>
              <p:cNvSpPr/>
              <p:nvPr/>
            </p:nvSpPr>
            <p:spPr>
              <a:xfrm>
                <a:off x="6275909" y="4961498"/>
                <a:ext cx="708346" cy="310063"/>
              </a:xfrm>
              <a:custGeom>
                <a:rect b="b" l="l" r="r" t="t"/>
                <a:pathLst>
                  <a:path extrusionOk="0" h="310063" w="708346">
                    <a:moveTo>
                      <a:pt x="681255" y="310064"/>
                    </a:moveTo>
                    <a:lnTo>
                      <a:pt x="10966" y="310064"/>
                    </a:lnTo>
                    <a:cubicBezTo>
                      <a:pt x="10966" y="310064"/>
                      <a:pt x="-13707" y="235975"/>
                      <a:pt x="10966" y="211302"/>
                    </a:cubicBezTo>
                    <a:cubicBezTo>
                      <a:pt x="35638" y="186629"/>
                      <a:pt x="150115" y="157406"/>
                      <a:pt x="156869" y="150722"/>
                    </a:cubicBezTo>
                    <a:cubicBezTo>
                      <a:pt x="163624" y="144038"/>
                      <a:pt x="253356" y="27287"/>
                      <a:pt x="269070" y="11573"/>
                    </a:cubicBezTo>
                    <a:cubicBezTo>
                      <a:pt x="284784" y="-4141"/>
                      <a:pt x="625866" y="-3572"/>
                      <a:pt x="654591" y="11573"/>
                    </a:cubicBezTo>
                    <a:cubicBezTo>
                      <a:pt x="665755" y="17475"/>
                      <a:pt x="700311" y="204689"/>
                      <a:pt x="708203" y="280272"/>
                    </a:cubicBezTo>
                    <a:cubicBezTo>
                      <a:pt x="709838" y="296270"/>
                      <a:pt x="697324" y="310064"/>
                      <a:pt x="681255" y="31006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8"/>
              <p:cNvSpPr/>
              <p:nvPr/>
            </p:nvSpPr>
            <p:spPr>
              <a:xfrm>
                <a:off x="6395307" y="4961498"/>
                <a:ext cx="571811" cy="167164"/>
              </a:xfrm>
              <a:custGeom>
                <a:rect b="b" l="l" r="r" t="t"/>
                <a:pathLst>
                  <a:path extrusionOk="0" h="167164" w="571811">
                    <a:moveTo>
                      <a:pt x="0" y="164658"/>
                    </a:moveTo>
                    <a:cubicBezTo>
                      <a:pt x="19909" y="158045"/>
                      <a:pt x="35125" y="153068"/>
                      <a:pt x="37471" y="150722"/>
                    </a:cubicBezTo>
                    <a:cubicBezTo>
                      <a:pt x="44226" y="143967"/>
                      <a:pt x="133958" y="27287"/>
                      <a:pt x="149672" y="11573"/>
                    </a:cubicBezTo>
                    <a:cubicBezTo>
                      <a:pt x="165386" y="-4141"/>
                      <a:pt x="506468" y="-3572"/>
                      <a:pt x="535193" y="11573"/>
                    </a:cubicBezTo>
                    <a:cubicBezTo>
                      <a:pt x="542233" y="15270"/>
                      <a:pt x="558657" y="91635"/>
                      <a:pt x="571812" y="166365"/>
                    </a:cubicBezTo>
                    <a:cubicBezTo>
                      <a:pt x="453211" y="168427"/>
                      <a:pt x="142988" y="166009"/>
                      <a:pt x="0" y="1646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22" name="Google Shape;522;p8"/>
              <p:cNvGrpSpPr/>
              <p:nvPr/>
            </p:nvGrpSpPr>
            <p:grpSpPr>
              <a:xfrm>
                <a:off x="6457451" y="4978709"/>
                <a:ext cx="489261" cy="124694"/>
                <a:chOff x="6457451" y="4978709"/>
                <a:chExt cx="489261" cy="124694"/>
              </a:xfrm>
            </p:grpSpPr>
            <p:sp>
              <p:nvSpPr>
                <p:cNvPr id="523" name="Google Shape;523;p8"/>
                <p:cNvSpPr/>
                <p:nvPr/>
              </p:nvSpPr>
              <p:spPr>
                <a:xfrm>
                  <a:off x="6457451" y="4980324"/>
                  <a:ext cx="193116" cy="123008"/>
                </a:xfrm>
                <a:custGeom>
                  <a:rect b="b" l="l" r="r" t="t"/>
                  <a:pathLst>
                    <a:path extrusionOk="0" h="123008" w="193116">
                      <a:moveTo>
                        <a:pt x="162897" y="123008"/>
                      </a:moveTo>
                      <a:lnTo>
                        <a:pt x="0" y="123008"/>
                      </a:lnTo>
                      <a:cubicBezTo>
                        <a:pt x="0" y="123008"/>
                        <a:pt x="79920" y="15856"/>
                        <a:pt x="112201" y="7395"/>
                      </a:cubicBezTo>
                      <a:cubicBezTo>
                        <a:pt x="125568" y="3840"/>
                        <a:pt x="155858" y="1493"/>
                        <a:pt x="193116" y="0"/>
                      </a:cubicBezTo>
                      <a:lnTo>
                        <a:pt x="162897" y="12300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4" name="Google Shape;524;p8"/>
                <p:cNvSpPr/>
                <p:nvPr/>
              </p:nvSpPr>
              <p:spPr>
                <a:xfrm>
                  <a:off x="6645946" y="4978709"/>
                  <a:ext cx="149529" cy="124694"/>
                </a:xfrm>
                <a:custGeom>
                  <a:rect b="b" l="l" r="r" t="t"/>
                  <a:pathLst>
                    <a:path extrusionOk="0" h="124694" w="149529">
                      <a:moveTo>
                        <a:pt x="0" y="124624"/>
                      </a:moveTo>
                      <a:cubicBezTo>
                        <a:pt x="3768" y="99595"/>
                        <a:pt x="15358" y="24084"/>
                        <a:pt x="19980" y="1117"/>
                      </a:cubicBezTo>
                      <a:cubicBezTo>
                        <a:pt x="58518" y="-20"/>
                        <a:pt x="102602" y="-305"/>
                        <a:pt x="142846" y="335"/>
                      </a:cubicBezTo>
                      <a:lnTo>
                        <a:pt x="149530" y="124695"/>
                      </a:lnTo>
                      <a:lnTo>
                        <a:pt x="0" y="1246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5" name="Google Shape;525;p8"/>
                <p:cNvSpPr/>
                <p:nvPr/>
              </p:nvSpPr>
              <p:spPr>
                <a:xfrm>
                  <a:off x="6810052" y="4979328"/>
                  <a:ext cx="136660" cy="123932"/>
                </a:xfrm>
                <a:custGeom>
                  <a:rect b="b" l="l" r="r" t="t"/>
                  <a:pathLst>
                    <a:path extrusionOk="0" h="123932" w="136660">
                      <a:moveTo>
                        <a:pt x="71" y="0"/>
                      </a:moveTo>
                      <a:cubicBezTo>
                        <a:pt x="54892" y="1280"/>
                        <a:pt x="98336" y="4124"/>
                        <a:pt x="103028" y="8319"/>
                      </a:cubicBezTo>
                      <a:cubicBezTo>
                        <a:pt x="115400" y="19269"/>
                        <a:pt x="136660" y="123933"/>
                        <a:pt x="136660" y="123933"/>
                      </a:cubicBezTo>
                      <a:lnTo>
                        <a:pt x="7110" y="123933"/>
                      </a:lnTo>
                      <a:cubicBezTo>
                        <a:pt x="6613" y="97483"/>
                        <a:pt x="4906" y="3356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6" name="Google Shape;526;p8"/>
              <p:cNvGrpSpPr/>
              <p:nvPr/>
            </p:nvGrpSpPr>
            <p:grpSpPr>
              <a:xfrm>
                <a:off x="6374616" y="5204654"/>
                <a:ext cx="114049" cy="114049"/>
                <a:chOff x="6374616" y="5204654"/>
                <a:chExt cx="114049" cy="114049"/>
              </a:xfrm>
            </p:grpSpPr>
            <p:sp>
              <p:nvSpPr>
                <p:cNvPr id="527" name="Google Shape;527;p8"/>
                <p:cNvSpPr/>
                <p:nvPr/>
              </p:nvSpPr>
              <p:spPr>
                <a:xfrm>
                  <a:off x="6374616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" name="Google Shape;528;p8"/>
                <p:cNvSpPr/>
                <p:nvPr/>
              </p:nvSpPr>
              <p:spPr>
                <a:xfrm>
                  <a:off x="6399075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9" name="Google Shape;529;p8"/>
              <p:cNvGrpSpPr/>
              <p:nvPr/>
            </p:nvGrpSpPr>
            <p:grpSpPr>
              <a:xfrm>
                <a:off x="6789361" y="5204654"/>
                <a:ext cx="114049" cy="114049"/>
                <a:chOff x="6789361" y="5204654"/>
                <a:chExt cx="114049" cy="114049"/>
              </a:xfrm>
            </p:grpSpPr>
            <p:sp>
              <p:nvSpPr>
                <p:cNvPr id="530" name="Google Shape;530;p8"/>
                <p:cNvSpPr/>
                <p:nvPr/>
              </p:nvSpPr>
              <p:spPr>
                <a:xfrm>
                  <a:off x="6789361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" name="Google Shape;531;p8"/>
                <p:cNvSpPr/>
                <p:nvPr/>
              </p:nvSpPr>
              <p:spPr>
                <a:xfrm>
                  <a:off x="6813891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32" name="Google Shape;532;p8"/>
              <p:cNvSpPr/>
              <p:nvPr/>
            </p:nvSpPr>
            <p:spPr>
              <a:xfrm>
                <a:off x="6930216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9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8"/>
              <p:cNvSpPr/>
              <p:nvPr/>
            </p:nvSpPr>
            <p:spPr>
              <a:xfrm>
                <a:off x="6254310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8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8"/>
              <p:cNvSpPr/>
              <p:nvPr/>
            </p:nvSpPr>
            <p:spPr>
              <a:xfrm>
                <a:off x="6962355" y="5157157"/>
                <a:ext cx="28938" cy="40244"/>
              </a:xfrm>
              <a:custGeom>
                <a:rect b="b" l="l" r="r" t="t"/>
                <a:pathLst>
                  <a:path extrusionOk="0" h="40244" w="28938">
                    <a:moveTo>
                      <a:pt x="22753" y="0"/>
                    </a:moveTo>
                    <a:cubicBezTo>
                      <a:pt x="26169" y="0"/>
                      <a:pt x="28939" y="2770"/>
                      <a:pt x="28939" y="6186"/>
                    </a:cubicBezTo>
                    <a:lnTo>
                      <a:pt x="28939" y="34058"/>
                    </a:lnTo>
                    <a:cubicBezTo>
                      <a:pt x="28939" y="37475"/>
                      <a:pt x="26169" y="40244"/>
                      <a:pt x="22753" y="40244"/>
                    </a:cubicBezTo>
                    <a:lnTo>
                      <a:pt x="6186" y="40244"/>
                    </a:lnTo>
                    <a:cubicBezTo>
                      <a:pt x="2770" y="40244"/>
                      <a:pt x="0" y="37475"/>
                      <a:pt x="0" y="34058"/>
                    </a:cubicBezTo>
                    <a:lnTo>
                      <a:pt x="0" y="6186"/>
                    </a:lnTo>
                    <a:cubicBezTo>
                      <a:pt x="0" y="2769"/>
                      <a:pt x="2770" y="0"/>
                      <a:pt x="6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8"/>
              <p:cNvSpPr/>
              <p:nvPr/>
            </p:nvSpPr>
            <p:spPr>
              <a:xfrm>
                <a:off x="6269170" y="5177635"/>
                <a:ext cx="47141" cy="21615"/>
              </a:xfrm>
              <a:custGeom>
                <a:rect b="b" l="l" r="r" t="t"/>
                <a:pathLst>
                  <a:path extrusionOk="0" h="21615" w="47141">
                    <a:moveTo>
                      <a:pt x="10808" y="0"/>
                    </a:moveTo>
                    <a:lnTo>
                      <a:pt x="36334" y="0"/>
                    </a:lnTo>
                    <a:cubicBezTo>
                      <a:pt x="42306" y="0"/>
                      <a:pt x="47141" y="4835"/>
                      <a:pt x="47141" y="10808"/>
                    </a:cubicBezTo>
                    <a:cubicBezTo>
                      <a:pt x="47141" y="16780"/>
                      <a:pt x="42306" y="21615"/>
                      <a:pt x="36334" y="21615"/>
                    </a:cubicBezTo>
                    <a:lnTo>
                      <a:pt x="10808" y="21615"/>
                    </a:lnTo>
                    <a:cubicBezTo>
                      <a:pt x="4835" y="21615"/>
                      <a:pt x="0" y="16780"/>
                      <a:pt x="0" y="10808"/>
                    </a:cubicBezTo>
                    <a:cubicBezTo>
                      <a:pt x="0" y="4835"/>
                      <a:pt x="4835" y="0"/>
                      <a:pt x="108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8"/>
            <p:cNvGrpSpPr/>
            <p:nvPr/>
          </p:nvGrpSpPr>
          <p:grpSpPr>
            <a:xfrm flipH="1">
              <a:off x="2030275" y="4556927"/>
              <a:ext cx="967350" cy="448636"/>
              <a:chOff x="7466813" y="5016553"/>
              <a:chExt cx="659317" cy="305777"/>
            </a:xfrm>
          </p:grpSpPr>
          <p:sp>
            <p:nvSpPr>
              <p:cNvPr id="537" name="Google Shape;537;p8"/>
              <p:cNvSpPr/>
              <p:nvPr/>
            </p:nvSpPr>
            <p:spPr>
              <a:xfrm>
                <a:off x="7469242" y="5016553"/>
                <a:ext cx="652717" cy="221875"/>
              </a:xfrm>
              <a:custGeom>
                <a:rect b="b" l="l" r="r" t="t"/>
                <a:pathLst>
                  <a:path extrusionOk="0" h="221875" w="652717">
                    <a:moveTo>
                      <a:pt x="29728" y="150203"/>
                    </a:moveTo>
                    <a:cubicBezTo>
                      <a:pt x="67911" y="125459"/>
                      <a:pt x="146906" y="113372"/>
                      <a:pt x="167882" y="110457"/>
                    </a:cubicBezTo>
                    <a:cubicBezTo>
                      <a:pt x="171295" y="109959"/>
                      <a:pt x="174352" y="108537"/>
                      <a:pt x="176769" y="106119"/>
                    </a:cubicBezTo>
                    <a:cubicBezTo>
                      <a:pt x="192626" y="90619"/>
                      <a:pt x="256690" y="30466"/>
                      <a:pt x="309875" y="14681"/>
                    </a:cubicBezTo>
                    <a:cubicBezTo>
                      <a:pt x="371095" y="-3593"/>
                      <a:pt x="505337" y="-6153"/>
                      <a:pt x="539253" y="14681"/>
                    </a:cubicBezTo>
                    <a:cubicBezTo>
                      <a:pt x="559518" y="27195"/>
                      <a:pt x="585399" y="49877"/>
                      <a:pt x="604313" y="66159"/>
                    </a:cubicBezTo>
                    <a:cubicBezTo>
                      <a:pt x="604313" y="66159"/>
                      <a:pt x="643206" y="98156"/>
                      <a:pt x="649321" y="129512"/>
                    </a:cubicBezTo>
                    <a:cubicBezTo>
                      <a:pt x="655436" y="160940"/>
                      <a:pt x="653232" y="197985"/>
                      <a:pt x="643206" y="208010"/>
                    </a:cubicBezTo>
                    <a:cubicBezTo>
                      <a:pt x="633181" y="218036"/>
                      <a:pt x="613556" y="221875"/>
                      <a:pt x="613556" y="221875"/>
                    </a:cubicBezTo>
                    <a:lnTo>
                      <a:pt x="16219" y="221875"/>
                    </a:lnTo>
                    <a:cubicBezTo>
                      <a:pt x="8042" y="221875"/>
                      <a:pt x="1216" y="215689"/>
                      <a:pt x="363" y="207512"/>
                    </a:cubicBezTo>
                    <a:cubicBezTo>
                      <a:pt x="-1273" y="192439"/>
                      <a:pt x="1643" y="168406"/>
                      <a:pt x="29799" y="1502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38" name="Google Shape;538;p8"/>
              <p:cNvGrpSpPr/>
              <p:nvPr/>
            </p:nvGrpSpPr>
            <p:grpSpPr>
              <a:xfrm>
                <a:off x="7658667" y="5030727"/>
                <a:ext cx="387827" cy="96780"/>
                <a:chOff x="7658667" y="5030727"/>
                <a:chExt cx="387827" cy="96780"/>
              </a:xfrm>
            </p:grpSpPr>
            <p:sp>
              <p:nvSpPr>
                <p:cNvPr id="539" name="Google Shape;539;p8"/>
                <p:cNvSpPr/>
                <p:nvPr/>
              </p:nvSpPr>
              <p:spPr>
                <a:xfrm>
                  <a:off x="7658667" y="5031447"/>
                  <a:ext cx="215442" cy="96060"/>
                </a:xfrm>
                <a:custGeom>
                  <a:rect b="b" l="l" r="r" t="t"/>
                  <a:pathLst>
                    <a:path extrusionOk="0" h="96060" w="215442">
                      <a:moveTo>
                        <a:pt x="203782" y="84968"/>
                      </a:moveTo>
                      <a:lnTo>
                        <a:pt x="0" y="96060"/>
                      </a:lnTo>
                      <a:cubicBezTo>
                        <a:pt x="0" y="96060"/>
                        <a:pt x="73521" y="33774"/>
                        <a:pt x="115187" y="15500"/>
                      </a:cubicBezTo>
                      <a:cubicBezTo>
                        <a:pt x="136163" y="6328"/>
                        <a:pt x="175696" y="1564"/>
                        <a:pt x="215443" y="0"/>
                      </a:cubicBezTo>
                      <a:lnTo>
                        <a:pt x="203782" y="8496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0" name="Google Shape;540;p8"/>
                <p:cNvSpPr/>
                <p:nvPr/>
              </p:nvSpPr>
              <p:spPr>
                <a:xfrm>
                  <a:off x="7891175" y="5030727"/>
                  <a:ext cx="155319" cy="84053"/>
                </a:xfrm>
                <a:custGeom>
                  <a:rect b="b" l="l" r="r" t="t"/>
                  <a:pathLst>
                    <a:path extrusionOk="0" h="84053" w="155319">
                      <a:moveTo>
                        <a:pt x="0" y="152"/>
                      </a:moveTo>
                      <a:cubicBezTo>
                        <a:pt x="33347" y="-488"/>
                        <a:pt x="64988" y="934"/>
                        <a:pt x="83831" y="3707"/>
                      </a:cubicBezTo>
                      <a:cubicBezTo>
                        <a:pt x="109001" y="7404"/>
                        <a:pt x="133958" y="29802"/>
                        <a:pt x="150952" y="48431"/>
                      </a:cubicBezTo>
                      <a:cubicBezTo>
                        <a:pt x="160480" y="58883"/>
                        <a:pt x="153441" y="75734"/>
                        <a:pt x="139291" y="76517"/>
                      </a:cubicBezTo>
                      <a:lnTo>
                        <a:pt x="0" y="84054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41" name="Google Shape;541;p8"/>
              <p:cNvSpPr/>
              <p:nvPr/>
            </p:nvSpPr>
            <p:spPr>
              <a:xfrm>
                <a:off x="7466813" y="5174127"/>
                <a:ext cx="63370" cy="41670"/>
              </a:xfrm>
              <a:custGeom>
                <a:rect b="b" l="l" r="r" t="t"/>
                <a:pathLst>
                  <a:path extrusionOk="0" h="41670" w="63370">
                    <a:moveTo>
                      <a:pt x="19571" y="2655"/>
                    </a:moveTo>
                    <a:cubicBezTo>
                      <a:pt x="19571" y="2655"/>
                      <a:pt x="63371" y="-3318"/>
                      <a:pt x="63371" y="2655"/>
                    </a:cubicBezTo>
                    <a:cubicBezTo>
                      <a:pt x="63371" y="8627"/>
                      <a:pt x="45382" y="33655"/>
                      <a:pt x="33863" y="37495"/>
                    </a:cubicBezTo>
                    <a:cubicBezTo>
                      <a:pt x="22273" y="41335"/>
                      <a:pt x="5564" y="43254"/>
                      <a:pt x="2365" y="40055"/>
                    </a:cubicBezTo>
                    <a:cubicBezTo>
                      <a:pt x="-835" y="36855"/>
                      <a:pt x="-4675" y="19221"/>
                      <a:pt x="19571" y="26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8"/>
              <p:cNvSpPr/>
              <p:nvPr/>
            </p:nvSpPr>
            <p:spPr>
              <a:xfrm>
                <a:off x="8103054" y="5144572"/>
                <a:ext cx="23076" cy="59157"/>
              </a:xfrm>
              <a:custGeom>
                <a:rect b="b" l="l" r="r" t="t"/>
                <a:pathLst>
                  <a:path extrusionOk="0" h="59157" w="23076">
                    <a:moveTo>
                      <a:pt x="17926" y="0"/>
                    </a:moveTo>
                    <a:cubicBezTo>
                      <a:pt x="17926" y="0"/>
                      <a:pt x="1643" y="853"/>
                      <a:pt x="1643" y="8888"/>
                    </a:cubicBezTo>
                    <a:cubicBezTo>
                      <a:pt x="1643" y="16922"/>
                      <a:pt x="-2054" y="49417"/>
                      <a:pt x="1643" y="53114"/>
                    </a:cubicBezTo>
                    <a:cubicBezTo>
                      <a:pt x="5341" y="56811"/>
                      <a:pt x="17926" y="59158"/>
                      <a:pt x="17926" y="59158"/>
                    </a:cubicBezTo>
                    <a:cubicBezTo>
                      <a:pt x="17926" y="59158"/>
                      <a:pt x="29516" y="27943"/>
                      <a:pt x="17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8"/>
              <p:cNvSpPr/>
              <p:nvPr/>
            </p:nvSpPr>
            <p:spPr>
              <a:xfrm rot="-798371">
                <a:off x="7904803" y="5179083"/>
                <a:ext cx="118662" cy="118662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1"/>
                      <a:pt x="26581" y="0"/>
                      <a:pt x="59371" y="0"/>
                    </a:cubicBezTo>
                    <a:cubicBezTo>
                      <a:pt x="92161" y="0"/>
                      <a:pt x="118742" y="26581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8"/>
              <p:cNvSpPr/>
              <p:nvPr/>
            </p:nvSpPr>
            <p:spPr>
              <a:xfrm>
                <a:off x="7930424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8"/>
              <p:cNvSpPr/>
              <p:nvPr/>
            </p:nvSpPr>
            <p:spPr>
              <a:xfrm rot="-2700000">
                <a:off x="7554797" y="5178916"/>
                <a:ext cx="118808" cy="118808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2"/>
                      <a:pt x="26581" y="0"/>
                      <a:pt x="59371" y="0"/>
                    </a:cubicBezTo>
                    <a:cubicBezTo>
                      <a:pt x="92161" y="0"/>
                      <a:pt x="118742" y="26582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8"/>
              <p:cNvSpPr/>
              <p:nvPr/>
            </p:nvSpPr>
            <p:spPr>
              <a:xfrm>
                <a:off x="7580312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7" name="Google Shape;547;p8"/>
            <p:cNvGrpSpPr/>
            <p:nvPr/>
          </p:nvGrpSpPr>
          <p:grpSpPr>
            <a:xfrm>
              <a:off x="3554259" y="4149235"/>
              <a:ext cx="1312007" cy="549286"/>
              <a:chOff x="7085447" y="4529933"/>
              <a:chExt cx="969129" cy="405736"/>
            </a:xfrm>
          </p:grpSpPr>
          <p:sp>
            <p:nvSpPr>
              <p:cNvPr id="548" name="Google Shape;548;p8"/>
              <p:cNvSpPr/>
              <p:nvPr/>
            </p:nvSpPr>
            <p:spPr>
              <a:xfrm>
                <a:off x="7085447" y="4529933"/>
                <a:ext cx="969129" cy="342290"/>
              </a:xfrm>
              <a:custGeom>
                <a:rect b="b" l="l" r="r" t="t"/>
                <a:pathLst>
                  <a:path extrusionOk="0" h="342290" w="969129">
                    <a:moveTo>
                      <a:pt x="28215" y="32376"/>
                    </a:moveTo>
                    <a:cubicBezTo>
                      <a:pt x="34401" y="14955"/>
                      <a:pt x="50755" y="3437"/>
                      <a:pt x="69241" y="3152"/>
                    </a:cubicBezTo>
                    <a:cubicBezTo>
                      <a:pt x="191255" y="1659"/>
                      <a:pt x="650367" y="-3318"/>
                      <a:pt x="673760" y="3508"/>
                    </a:cubicBezTo>
                    <a:cubicBezTo>
                      <a:pt x="700709" y="11400"/>
                      <a:pt x="786317" y="122392"/>
                      <a:pt x="808501" y="144576"/>
                    </a:cubicBezTo>
                    <a:cubicBezTo>
                      <a:pt x="830685" y="166760"/>
                      <a:pt x="935278" y="168325"/>
                      <a:pt x="954333" y="203236"/>
                    </a:cubicBezTo>
                    <a:cubicBezTo>
                      <a:pt x="973389" y="238077"/>
                      <a:pt x="971754" y="322121"/>
                      <a:pt x="962226" y="331649"/>
                    </a:cubicBezTo>
                    <a:cubicBezTo>
                      <a:pt x="952698" y="341176"/>
                      <a:pt x="69028" y="349851"/>
                      <a:pt x="50755" y="331649"/>
                    </a:cubicBezTo>
                    <a:cubicBezTo>
                      <a:pt x="32552" y="313446"/>
                      <a:pt x="12715" y="315793"/>
                      <a:pt x="1622" y="212764"/>
                    </a:cubicBezTo>
                    <a:cubicBezTo>
                      <a:pt x="-5914" y="142585"/>
                      <a:pt x="14492" y="70914"/>
                      <a:pt x="28215" y="323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8"/>
              <p:cNvSpPr/>
              <p:nvPr/>
            </p:nvSpPr>
            <p:spPr>
              <a:xfrm>
                <a:off x="7457659" y="4545528"/>
                <a:ext cx="178397" cy="309938"/>
              </a:xfrm>
              <a:custGeom>
                <a:rect b="b" l="l" r="r" t="t"/>
                <a:pathLst>
                  <a:path extrusionOk="0" h="309938" w="178397">
                    <a:moveTo>
                      <a:pt x="154720" y="0"/>
                    </a:moveTo>
                    <a:cubicBezTo>
                      <a:pt x="167797" y="0"/>
                      <a:pt x="178398" y="10601"/>
                      <a:pt x="178398" y="23677"/>
                    </a:cubicBezTo>
                    <a:lnTo>
                      <a:pt x="178398" y="286261"/>
                    </a:lnTo>
                    <a:cubicBezTo>
                      <a:pt x="178398" y="299338"/>
                      <a:pt x="167797" y="309938"/>
                      <a:pt x="154720" y="309938"/>
                    </a:cubicBezTo>
                    <a:lnTo>
                      <a:pt x="23677" y="309938"/>
                    </a:lnTo>
                    <a:cubicBezTo>
                      <a:pt x="10601" y="309938"/>
                      <a:pt x="0" y="299338"/>
                      <a:pt x="0" y="286261"/>
                    </a:cubicBezTo>
                    <a:lnTo>
                      <a:pt x="0" y="23677"/>
                    </a:lnTo>
                    <a:cubicBezTo>
                      <a:pt x="0" y="10601"/>
                      <a:pt x="10601" y="0"/>
                      <a:pt x="236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8"/>
              <p:cNvSpPr/>
              <p:nvPr/>
            </p:nvSpPr>
            <p:spPr>
              <a:xfrm>
                <a:off x="7095175" y="4795243"/>
                <a:ext cx="959365" cy="76981"/>
              </a:xfrm>
              <a:custGeom>
                <a:rect b="b" l="l" r="r" t="t"/>
                <a:pathLst>
                  <a:path extrusionOk="0" h="76981" w="959365">
                    <a:moveTo>
                      <a:pt x="0" y="0"/>
                    </a:moveTo>
                    <a:cubicBezTo>
                      <a:pt x="11305" y="50412"/>
                      <a:pt x="26664" y="51976"/>
                      <a:pt x="41027" y="66339"/>
                    </a:cubicBezTo>
                    <a:cubicBezTo>
                      <a:pt x="59229" y="84542"/>
                      <a:pt x="942970" y="75867"/>
                      <a:pt x="952498" y="66339"/>
                    </a:cubicBezTo>
                    <a:cubicBezTo>
                      <a:pt x="957973" y="60864"/>
                      <a:pt x="960746" y="31072"/>
                      <a:pt x="958684" y="0"/>
                    </a:cubicBez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51" name="Google Shape;551;p8"/>
              <p:cNvGrpSpPr/>
              <p:nvPr/>
            </p:nvGrpSpPr>
            <p:grpSpPr>
              <a:xfrm>
                <a:off x="7832403" y="4798104"/>
                <a:ext cx="134298" cy="134298"/>
                <a:chOff x="7832403" y="4798104"/>
                <a:chExt cx="134298" cy="134298"/>
              </a:xfrm>
            </p:grpSpPr>
            <p:sp>
              <p:nvSpPr>
                <p:cNvPr id="552" name="Google Shape;552;p8"/>
                <p:cNvSpPr/>
                <p:nvPr/>
              </p:nvSpPr>
              <p:spPr>
                <a:xfrm rot="-4847797">
                  <a:off x="7841012" y="4806714"/>
                  <a:ext cx="117079" cy="117079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3" name="Google Shape;553;p8"/>
                <p:cNvSpPr/>
                <p:nvPr/>
              </p:nvSpPr>
              <p:spPr>
                <a:xfrm>
                  <a:off x="7866360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4" name="Google Shape;554;p8"/>
              <p:cNvGrpSpPr/>
              <p:nvPr/>
            </p:nvGrpSpPr>
            <p:grpSpPr>
              <a:xfrm>
                <a:off x="7210291" y="4794935"/>
                <a:ext cx="140735" cy="140735"/>
                <a:chOff x="7210291" y="4794935"/>
                <a:chExt cx="140735" cy="140735"/>
              </a:xfrm>
            </p:grpSpPr>
            <p:sp>
              <p:nvSpPr>
                <p:cNvPr id="555" name="Google Shape;555;p8"/>
                <p:cNvSpPr/>
                <p:nvPr/>
              </p:nvSpPr>
              <p:spPr>
                <a:xfrm rot="-4601629">
                  <a:off x="7222180" y="4806824"/>
                  <a:ext cx="116956" cy="116956"/>
                </a:xfrm>
                <a:custGeom>
                  <a:rect b="b" l="l" r="r" t="t"/>
                  <a:pathLst>
                    <a:path extrusionOk="0" h="117035" w="117035">
                      <a:moveTo>
                        <a:pt x="117036" y="58518"/>
                      </a:moveTo>
                      <a:cubicBezTo>
                        <a:pt x="117036" y="90836"/>
                        <a:pt x="90836" y="117036"/>
                        <a:pt x="58518" y="117036"/>
                      </a:cubicBezTo>
                      <a:cubicBezTo>
                        <a:pt x="26199" y="117036"/>
                        <a:pt x="0" y="90836"/>
                        <a:pt x="0" y="58518"/>
                      </a:cubicBezTo>
                      <a:cubicBezTo>
                        <a:pt x="0" y="26199"/>
                        <a:pt x="26199" y="0"/>
                        <a:pt x="58518" y="0"/>
                      </a:cubicBezTo>
                      <a:cubicBezTo>
                        <a:pt x="90836" y="0"/>
                        <a:pt x="117036" y="26199"/>
                        <a:pt x="117036" y="585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6" name="Google Shape;556;p8"/>
                <p:cNvSpPr/>
                <p:nvPr/>
              </p:nvSpPr>
              <p:spPr>
                <a:xfrm>
                  <a:off x="7247478" y="4832003"/>
                  <a:ext cx="66694" cy="66694"/>
                </a:xfrm>
                <a:custGeom>
                  <a:rect b="b" l="l" r="r" t="t"/>
                  <a:pathLst>
                    <a:path extrusionOk="0" h="66694" w="66694">
                      <a:moveTo>
                        <a:pt x="66695" y="33347"/>
                      </a:moveTo>
                      <a:cubicBezTo>
                        <a:pt x="66695" y="51763"/>
                        <a:pt x="51763" y="66695"/>
                        <a:pt x="33347" y="66695"/>
                      </a:cubicBezTo>
                      <a:cubicBezTo>
                        <a:pt x="14932" y="66695"/>
                        <a:pt x="0" y="51763"/>
                        <a:pt x="0" y="33347"/>
                      </a:cubicBezTo>
                      <a:cubicBezTo>
                        <a:pt x="0" y="14932"/>
                        <a:pt x="14932" y="0"/>
                        <a:pt x="33347" y="0"/>
                      </a:cubicBezTo>
                      <a:cubicBezTo>
                        <a:pt x="51763" y="0"/>
                        <a:pt x="66695" y="14932"/>
                        <a:pt x="66695" y="3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7" name="Google Shape;557;p8"/>
              <p:cNvGrpSpPr/>
              <p:nvPr/>
            </p:nvGrpSpPr>
            <p:grpSpPr>
              <a:xfrm>
                <a:off x="7087141" y="4555767"/>
                <a:ext cx="810788" cy="122012"/>
                <a:chOff x="7087141" y="4555767"/>
                <a:chExt cx="810788" cy="122012"/>
              </a:xfrm>
            </p:grpSpPr>
            <p:sp>
              <p:nvSpPr>
                <p:cNvPr id="558" name="Google Shape;558;p8"/>
                <p:cNvSpPr/>
                <p:nvPr/>
              </p:nvSpPr>
              <p:spPr>
                <a:xfrm>
                  <a:off x="729433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9" name="Google Shape;559;p8"/>
                <p:cNvSpPr/>
                <p:nvPr/>
              </p:nvSpPr>
              <p:spPr>
                <a:xfrm>
                  <a:off x="738065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8"/>
                <p:cNvSpPr/>
                <p:nvPr/>
              </p:nvSpPr>
              <p:spPr>
                <a:xfrm>
                  <a:off x="7208016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8"/>
                <p:cNvSpPr/>
                <p:nvPr/>
              </p:nvSpPr>
              <p:spPr>
                <a:xfrm>
                  <a:off x="7756317" y="4555838"/>
                  <a:ext cx="141612" cy="121941"/>
                </a:xfrm>
                <a:custGeom>
                  <a:rect b="b" l="l" r="r" t="t"/>
                  <a:pathLst>
                    <a:path extrusionOk="0" h="121941" w="141612">
                      <a:moveTo>
                        <a:pt x="36451" y="109143"/>
                      </a:moveTo>
                      <a:cubicBezTo>
                        <a:pt x="39864" y="116894"/>
                        <a:pt x="47472" y="121942"/>
                        <a:pt x="55933" y="121942"/>
                      </a:cubicBezTo>
                      <a:lnTo>
                        <a:pt x="141613" y="121942"/>
                      </a:lnTo>
                      <a:cubicBezTo>
                        <a:pt x="140048" y="120875"/>
                        <a:pt x="138697" y="119809"/>
                        <a:pt x="137560" y="118742"/>
                      </a:cubicBezTo>
                      <a:cubicBezTo>
                        <a:pt x="120922" y="102104"/>
                        <a:pt x="68661" y="35623"/>
                        <a:pt x="32185" y="0"/>
                      </a:cubicBezTo>
                      <a:lnTo>
                        <a:pt x="21306" y="0"/>
                      </a:lnTo>
                      <a:cubicBezTo>
                        <a:pt x="5948" y="0"/>
                        <a:pt x="-4362" y="15785"/>
                        <a:pt x="1824" y="29792"/>
                      </a:cubicBezTo>
                      <a:lnTo>
                        <a:pt x="36522" y="10914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8"/>
                <p:cNvSpPr/>
                <p:nvPr/>
              </p:nvSpPr>
              <p:spPr>
                <a:xfrm>
                  <a:off x="7087141" y="4555838"/>
                  <a:ext cx="107365" cy="121941"/>
                </a:xfrm>
                <a:custGeom>
                  <a:rect b="b" l="l" r="r" t="t"/>
                  <a:pathLst>
                    <a:path extrusionOk="0" h="121941" w="107365">
                      <a:moveTo>
                        <a:pt x="107295" y="28584"/>
                      </a:moveTo>
                      <a:cubicBezTo>
                        <a:pt x="107295" y="12799"/>
                        <a:pt x="94496" y="0"/>
                        <a:pt x="78711" y="0"/>
                      </a:cubicBezTo>
                      <a:lnTo>
                        <a:pt x="29508" y="0"/>
                      </a:lnTo>
                      <a:cubicBezTo>
                        <a:pt x="28370" y="2062"/>
                        <a:pt x="27375" y="4195"/>
                        <a:pt x="26593" y="6470"/>
                      </a:cubicBezTo>
                      <a:cubicBezTo>
                        <a:pt x="17136" y="32992"/>
                        <a:pt x="4480" y="75298"/>
                        <a:pt x="0" y="121942"/>
                      </a:cubicBezTo>
                      <a:lnTo>
                        <a:pt x="78782" y="121942"/>
                      </a:lnTo>
                      <a:cubicBezTo>
                        <a:pt x="94567" y="121942"/>
                        <a:pt x="107366" y="109143"/>
                        <a:pt x="107366" y="93358"/>
                      </a:cubicBezTo>
                      <a:lnTo>
                        <a:pt x="107366" y="2858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8"/>
                <p:cNvSpPr/>
                <p:nvPr/>
              </p:nvSpPr>
              <p:spPr>
                <a:xfrm>
                  <a:off x="7467045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700" y="0"/>
                        <a:pt x="72810" y="11110"/>
                        <a:pt x="72810" y="24815"/>
                      </a:cubicBezTo>
                      <a:lnTo>
                        <a:pt x="72810" y="97127"/>
                      </a:lnTo>
                      <a:cubicBezTo>
                        <a:pt x="72810" y="110832"/>
                        <a:pt x="61700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8"/>
                <p:cNvSpPr/>
                <p:nvPr/>
              </p:nvSpPr>
              <p:spPr>
                <a:xfrm>
                  <a:off x="7639754" y="4555767"/>
                  <a:ext cx="127846" cy="122012"/>
                </a:xfrm>
                <a:custGeom>
                  <a:rect b="b" l="l" r="r" t="t"/>
                  <a:pathLst>
                    <a:path extrusionOk="0" h="122012" w="127846">
                      <a:moveTo>
                        <a:pt x="74800" y="71"/>
                      </a:moveTo>
                      <a:lnTo>
                        <a:pt x="24815" y="71"/>
                      </a:lnTo>
                      <a:cubicBezTo>
                        <a:pt x="11092" y="71"/>
                        <a:pt x="0" y="11163"/>
                        <a:pt x="0" y="24886"/>
                      </a:cubicBezTo>
                      <a:lnTo>
                        <a:pt x="0" y="97198"/>
                      </a:lnTo>
                      <a:cubicBezTo>
                        <a:pt x="0" y="110921"/>
                        <a:pt x="11092" y="122013"/>
                        <a:pt x="24815" y="122013"/>
                      </a:cubicBezTo>
                      <a:lnTo>
                        <a:pt x="102957" y="122013"/>
                      </a:lnTo>
                      <a:cubicBezTo>
                        <a:pt x="120449" y="122013"/>
                        <a:pt x="132465" y="104450"/>
                        <a:pt x="126137" y="88168"/>
                      </a:cubicBezTo>
                      <a:lnTo>
                        <a:pt x="97980" y="15856"/>
                      </a:lnTo>
                      <a:cubicBezTo>
                        <a:pt x="94283" y="6328"/>
                        <a:pt x="85039" y="0"/>
                        <a:pt x="7480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7553364" y="4555838"/>
                  <a:ext cx="72809" cy="121941"/>
                </a:xfrm>
                <a:custGeom>
                  <a:rect b="b" l="l" r="r" t="t"/>
                  <a:pathLst>
                    <a:path extrusionOk="0" h="121941" w="72809">
                      <a:moveTo>
                        <a:pt x="47995" y="0"/>
                      </a:moveTo>
                      <a:cubicBezTo>
                        <a:pt x="61699" y="0"/>
                        <a:pt x="72809" y="11110"/>
                        <a:pt x="72809" y="24815"/>
                      </a:cubicBezTo>
                      <a:lnTo>
                        <a:pt x="72809" y="97127"/>
                      </a:lnTo>
                      <a:cubicBezTo>
                        <a:pt x="72809" y="110832"/>
                        <a:pt x="61699" y="121942"/>
                        <a:pt x="47995" y="121942"/>
                      </a:cubicBezTo>
                      <a:lnTo>
                        <a:pt x="24815" y="121942"/>
                      </a:lnTo>
                      <a:cubicBezTo>
                        <a:pt x="11110" y="121942"/>
                        <a:pt x="0" y="110832"/>
                        <a:pt x="0" y="97127"/>
                      </a:cubicBezTo>
                      <a:lnTo>
                        <a:pt x="0" y="24815"/>
                      </a:lnTo>
                      <a:cubicBezTo>
                        <a:pt x="0" y="11110"/>
                        <a:pt x="11110" y="0"/>
                        <a:pt x="248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66" name="Google Shape;566;p8"/>
              <p:cNvSpPr/>
              <p:nvPr/>
            </p:nvSpPr>
            <p:spPr>
              <a:xfrm>
                <a:off x="7095175" y="4711625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8"/>
              <p:cNvSpPr/>
              <p:nvPr/>
            </p:nvSpPr>
            <p:spPr>
              <a:xfrm>
                <a:off x="7095175" y="4742413"/>
                <a:ext cx="337882" cy="11874"/>
              </a:xfrm>
              <a:custGeom>
                <a:rect b="b" l="l" r="r" t="t"/>
                <a:pathLst>
                  <a:path extrusionOk="0" h="11874" w="337882">
                    <a:moveTo>
                      <a:pt x="0" y="0"/>
                    </a:moveTo>
                    <a:lnTo>
                      <a:pt x="337882" y="0"/>
                    </a:lnTo>
                    <a:lnTo>
                      <a:pt x="337882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8"/>
              <p:cNvSpPr/>
              <p:nvPr/>
            </p:nvSpPr>
            <p:spPr>
              <a:xfrm>
                <a:off x="7658170" y="4711625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8"/>
              <p:cNvSpPr/>
              <p:nvPr/>
            </p:nvSpPr>
            <p:spPr>
              <a:xfrm>
                <a:off x="7658170" y="4742413"/>
                <a:ext cx="111489" cy="11874"/>
              </a:xfrm>
              <a:custGeom>
                <a:rect b="b" l="l" r="r" t="t"/>
                <a:pathLst>
                  <a:path extrusionOk="0" h="11874" w="111489">
                    <a:moveTo>
                      <a:pt x="0" y="0"/>
                    </a:moveTo>
                    <a:lnTo>
                      <a:pt x="111490" y="0"/>
                    </a:lnTo>
                    <a:lnTo>
                      <a:pt x="111490" y="11874"/>
                    </a:lnTo>
                    <a:lnTo>
                      <a:pt x="0" y="118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70" name="Google Shape;570;p8"/>
          <p:cNvSpPr txBox="1"/>
          <p:nvPr>
            <p:ph type="title"/>
          </p:nvPr>
        </p:nvSpPr>
        <p:spPr>
          <a:xfrm>
            <a:off x="1768500" y="1307100"/>
            <a:ext cx="56070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9"/>
          <p:cNvGrpSpPr/>
          <p:nvPr/>
        </p:nvGrpSpPr>
        <p:grpSpPr>
          <a:xfrm>
            <a:off x="-565575" y="-1746401"/>
            <a:ext cx="10226638" cy="6889781"/>
            <a:chOff x="-565575" y="-1746401"/>
            <a:chExt cx="10226638" cy="6889781"/>
          </a:xfrm>
        </p:grpSpPr>
        <p:sp>
          <p:nvSpPr>
            <p:cNvPr id="573" name="Google Shape;573;p9"/>
            <p:cNvSpPr/>
            <p:nvPr/>
          </p:nvSpPr>
          <p:spPr>
            <a:xfrm flipH="1">
              <a:off x="-565575" y="-1746401"/>
              <a:ext cx="10150446" cy="2574812"/>
            </a:xfrm>
            <a:custGeom>
              <a:rect b="b" l="l" r="r" t="t"/>
              <a:pathLst>
                <a:path extrusionOk="0" h="1725167" w="5238940">
                  <a:moveTo>
                    <a:pt x="4634484" y="367665"/>
                  </a:moveTo>
                  <a:cubicBezTo>
                    <a:pt x="4481227" y="367665"/>
                    <a:pt x="4341495" y="424815"/>
                    <a:pt x="4234910" y="518732"/>
                  </a:cubicBezTo>
                  <a:cubicBezTo>
                    <a:pt x="4182618" y="486061"/>
                    <a:pt x="4117848" y="466630"/>
                    <a:pt x="4047649" y="466630"/>
                  </a:cubicBezTo>
                  <a:cubicBezTo>
                    <a:pt x="3939159" y="466630"/>
                    <a:pt x="3843623" y="512826"/>
                    <a:pt x="3787045" y="583216"/>
                  </a:cubicBezTo>
                  <a:cubicBezTo>
                    <a:pt x="3727418" y="552450"/>
                    <a:pt x="3662077" y="531305"/>
                    <a:pt x="3592925" y="521875"/>
                  </a:cubicBezTo>
                  <a:cubicBezTo>
                    <a:pt x="3552635" y="227171"/>
                    <a:pt x="3300032" y="0"/>
                    <a:pt x="2994184" y="0"/>
                  </a:cubicBezTo>
                  <a:cubicBezTo>
                    <a:pt x="2788539" y="0"/>
                    <a:pt x="2606993" y="102775"/>
                    <a:pt x="2497741" y="259652"/>
                  </a:cubicBezTo>
                  <a:cubicBezTo>
                    <a:pt x="2387632" y="110681"/>
                    <a:pt x="2210848" y="14097"/>
                    <a:pt x="2011394" y="14097"/>
                  </a:cubicBezTo>
                  <a:cubicBezTo>
                    <a:pt x="1677543" y="14097"/>
                    <a:pt x="1406938" y="284702"/>
                    <a:pt x="1406938" y="618649"/>
                  </a:cubicBezTo>
                  <a:cubicBezTo>
                    <a:pt x="1406938" y="623126"/>
                    <a:pt x="1407224" y="627507"/>
                    <a:pt x="1407319" y="631888"/>
                  </a:cubicBezTo>
                  <a:cubicBezTo>
                    <a:pt x="1392079" y="630174"/>
                    <a:pt x="1376648" y="629222"/>
                    <a:pt x="1361027" y="629222"/>
                  </a:cubicBezTo>
                  <a:cubicBezTo>
                    <a:pt x="1335596" y="629222"/>
                    <a:pt x="1310735" y="631603"/>
                    <a:pt x="1286637" y="635984"/>
                  </a:cubicBezTo>
                  <a:cubicBezTo>
                    <a:pt x="1216724" y="379476"/>
                    <a:pt x="982218" y="190786"/>
                    <a:pt x="703517" y="190786"/>
                  </a:cubicBezTo>
                  <a:cubicBezTo>
                    <a:pt x="424815" y="190786"/>
                    <a:pt x="187928" y="381381"/>
                    <a:pt x="119253" y="639890"/>
                  </a:cubicBezTo>
                  <a:cubicBezTo>
                    <a:pt x="44387" y="740569"/>
                    <a:pt x="0" y="865346"/>
                    <a:pt x="0" y="1000411"/>
                  </a:cubicBezTo>
                  <a:cubicBezTo>
                    <a:pt x="0" y="1334262"/>
                    <a:pt x="270605" y="1604963"/>
                    <a:pt x="604552" y="1604963"/>
                  </a:cubicBezTo>
                  <a:cubicBezTo>
                    <a:pt x="804958" y="1604963"/>
                    <a:pt x="982409" y="1507427"/>
                    <a:pt x="1092422" y="1357217"/>
                  </a:cubicBezTo>
                  <a:cubicBezTo>
                    <a:pt x="1164717" y="1419035"/>
                    <a:pt x="1258443" y="1456468"/>
                    <a:pt x="1361027" y="1456468"/>
                  </a:cubicBezTo>
                  <a:cubicBezTo>
                    <a:pt x="1470851" y="1456468"/>
                    <a:pt x="1570673" y="1413605"/>
                    <a:pt x="1644682" y="1343692"/>
                  </a:cubicBezTo>
                  <a:cubicBezTo>
                    <a:pt x="1686973" y="1361504"/>
                    <a:pt x="1734693" y="1371600"/>
                    <a:pt x="1785176" y="1371600"/>
                  </a:cubicBezTo>
                  <a:cubicBezTo>
                    <a:pt x="1910620" y="1371600"/>
                    <a:pt x="2018824" y="1309783"/>
                    <a:pt x="2069402" y="1220343"/>
                  </a:cubicBezTo>
                  <a:cubicBezTo>
                    <a:pt x="2152460" y="1212437"/>
                    <a:pt x="2230660" y="1187768"/>
                    <a:pt x="2300478" y="1149668"/>
                  </a:cubicBezTo>
                  <a:cubicBezTo>
                    <a:pt x="2342769" y="1254062"/>
                    <a:pt x="2460022" y="1329214"/>
                    <a:pt x="2598230" y="1329214"/>
                  </a:cubicBezTo>
                  <a:cubicBezTo>
                    <a:pt x="2714816" y="1329214"/>
                    <a:pt x="2816447" y="1275779"/>
                    <a:pt x="2870835" y="1196435"/>
                  </a:cubicBezTo>
                  <a:cubicBezTo>
                    <a:pt x="2884265" y="1199198"/>
                    <a:pt x="2897791" y="1201388"/>
                    <a:pt x="2911507" y="1203293"/>
                  </a:cubicBezTo>
                  <a:cubicBezTo>
                    <a:pt x="2951798" y="1497997"/>
                    <a:pt x="3204401" y="1725168"/>
                    <a:pt x="3510248" y="1725168"/>
                  </a:cubicBezTo>
                  <a:cubicBezTo>
                    <a:pt x="3798189" y="1725168"/>
                    <a:pt x="4038886" y="1523810"/>
                    <a:pt x="4099751" y="1254252"/>
                  </a:cubicBezTo>
                  <a:cubicBezTo>
                    <a:pt x="4201097" y="1445990"/>
                    <a:pt x="4402455" y="1576673"/>
                    <a:pt x="4634389" y="1576673"/>
                  </a:cubicBezTo>
                  <a:cubicBezTo>
                    <a:pt x="4968240" y="1576673"/>
                    <a:pt x="5238941" y="1306068"/>
                    <a:pt x="5238941" y="972217"/>
                  </a:cubicBezTo>
                  <a:cubicBezTo>
                    <a:pt x="5238941" y="638365"/>
                    <a:pt x="4968335" y="367665"/>
                    <a:pt x="4634389" y="367665"/>
                  </a:cubicBez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581942" y="3587870"/>
              <a:ext cx="4079121" cy="1475043"/>
            </a:xfrm>
            <a:custGeom>
              <a:rect b="b" l="l" r="r" t="t"/>
              <a:pathLst>
                <a:path extrusionOk="0" h="1715166" w="4743164">
                  <a:moveTo>
                    <a:pt x="24955" y="1715167"/>
                  </a:moveTo>
                  <a:cubicBezTo>
                    <a:pt x="8763" y="1654111"/>
                    <a:pt x="0" y="1590008"/>
                    <a:pt x="0" y="1523809"/>
                  </a:cubicBezTo>
                  <a:cubicBezTo>
                    <a:pt x="0" y="1113473"/>
                    <a:pt x="332613" y="780859"/>
                    <a:pt x="742950" y="780859"/>
                  </a:cubicBezTo>
                  <a:cubicBezTo>
                    <a:pt x="843725" y="780859"/>
                    <a:pt x="939737" y="801052"/>
                    <a:pt x="1027367" y="837343"/>
                  </a:cubicBezTo>
                  <a:cubicBezTo>
                    <a:pt x="1145953" y="584549"/>
                    <a:pt x="1402556" y="409384"/>
                    <a:pt x="1700213" y="409384"/>
                  </a:cubicBezTo>
                  <a:cubicBezTo>
                    <a:pt x="1771841" y="409384"/>
                    <a:pt x="1840992" y="419767"/>
                    <a:pt x="1906619" y="438626"/>
                  </a:cubicBezTo>
                  <a:cubicBezTo>
                    <a:pt x="2121980" y="171164"/>
                    <a:pt x="2452116" y="0"/>
                    <a:pt x="2822162" y="0"/>
                  </a:cubicBezTo>
                  <a:cubicBezTo>
                    <a:pt x="3305937" y="0"/>
                    <a:pt x="3721418" y="292417"/>
                    <a:pt x="3901535" y="710184"/>
                  </a:cubicBezTo>
                  <a:cubicBezTo>
                    <a:pt x="3910584" y="709898"/>
                    <a:pt x="3919728" y="709517"/>
                    <a:pt x="3928872" y="709517"/>
                  </a:cubicBezTo>
                  <a:cubicBezTo>
                    <a:pt x="4378547" y="709517"/>
                    <a:pt x="4743164" y="1074134"/>
                    <a:pt x="4743164" y="1523809"/>
                  </a:cubicBezTo>
                  <a:cubicBezTo>
                    <a:pt x="4743164" y="1589722"/>
                    <a:pt x="4735163" y="1653731"/>
                    <a:pt x="4720304" y="1715167"/>
                  </a:cubicBezTo>
                  <a:lnTo>
                    <a:pt x="24955" y="1715167"/>
                  </a:lnTo>
                  <a:close/>
                </a:path>
              </a:pathLst>
            </a:custGeom>
            <a:solidFill>
              <a:srgbClr val="D7D5D7">
                <a:alpha val="49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2" y="2975153"/>
              <a:ext cx="715104" cy="1436561"/>
            </a:xfrm>
            <a:custGeom>
              <a:rect b="b" l="l" r="r" t="t"/>
              <a:pathLst>
                <a:path extrusionOk="0" h="1098708" w="546925">
                  <a:moveTo>
                    <a:pt x="0" y="0"/>
                  </a:moveTo>
                  <a:lnTo>
                    <a:pt x="546926" y="0"/>
                  </a:lnTo>
                  <a:lnTo>
                    <a:pt x="546926" y="1098709"/>
                  </a:lnTo>
                  <a:lnTo>
                    <a:pt x="0" y="10987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76" name="Google Shape;576;p9"/>
            <p:cNvGrpSpPr/>
            <p:nvPr/>
          </p:nvGrpSpPr>
          <p:grpSpPr>
            <a:xfrm>
              <a:off x="0" y="4411297"/>
              <a:ext cx="9145641" cy="732083"/>
              <a:chOff x="0" y="4411297"/>
              <a:chExt cx="9145641" cy="732083"/>
            </a:xfrm>
          </p:grpSpPr>
          <p:sp>
            <p:nvSpPr>
              <p:cNvPr id="577" name="Google Shape;577;p9"/>
              <p:cNvSpPr/>
              <p:nvPr/>
            </p:nvSpPr>
            <p:spPr>
              <a:xfrm>
                <a:off x="0" y="4411297"/>
                <a:ext cx="9145641" cy="732083"/>
              </a:xfrm>
              <a:custGeom>
                <a:rect b="b" l="l" r="r" t="t"/>
                <a:pathLst>
                  <a:path extrusionOk="0" h="719492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719493"/>
                    </a:lnTo>
                    <a:lnTo>
                      <a:pt x="0" y="71949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78" name="Google Shape;578;p9"/>
              <p:cNvGrpSpPr/>
              <p:nvPr/>
            </p:nvGrpSpPr>
            <p:grpSpPr>
              <a:xfrm>
                <a:off x="199258" y="4805874"/>
                <a:ext cx="8745603" cy="54742"/>
                <a:chOff x="6211719" y="5092027"/>
                <a:chExt cx="5100369" cy="31925"/>
              </a:xfrm>
            </p:grpSpPr>
            <p:sp>
              <p:nvSpPr>
                <p:cNvPr id="579" name="Google Shape;579;p9"/>
                <p:cNvSpPr/>
                <p:nvPr/>
              </p:nvSpPr>
              <p:spPr>
                <a:xfrm>
                  <a:off x="6211719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0" name="Google Shape;580;p9"/>
                <p:cNvSpPr/>
                <p:nvPr/>
              </p:nvSpPr>
              <p:spPr>
                <a:xfrm>
                  <a:off x="6744352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" name="Google Shape;581;p9"/>
                <p:cNvSpPr/>
                <p:nvPr/>
              </p:nvSpPr>
              <p:spPr>
                <a:xfrm>
                  <a:off x="7276986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9"/>
                <p:cNvSpPr/>
                <p:nvPr/>
              </p:nvSpPr>
              <p:spPr>
                <a:xfrm>
                  <a:off x="7809620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9"/>
                <p:cNvSpPr/>
                <p:nvPr/>
              </p:nvSpPr>
              <p:spPr>
                <a:xfrm>
                  <a:off x="8342253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9"/>
                <p:cNvSpPr/>
                <p:nvPr/>
              </p:nvSpPr>
              <p:spPr>
                <a:xfrm>
                  <a:off x="8874887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9"/>
                <p:cNvSpPr/>
                <p:nvPr/>
              </p:nvSpPr>
              <p:spPr>
                <a:xfrm>
                  <a:off x="9407449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9"/>
                <p:cNvSpPr/>
                <p:nvPr/>
              </p:nvSpPr>
              <p:spPr>
                <a:xfrm>
                  <a:off x="9940083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9"/>
                <p:cNvSpPr/>
                <p:nvPr/>
              </p:nvSpPr>
              <p:spPr>
                <a:xfrm>
                  <a:off x="10472717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9"/>
                <p:cNvSpPr/>
                <p:nvPr/>
              </p:nvSpPr>
              <p:spPr>
                <a:xfrm>
                  <a:off x="11005350" y="5092027"/>
                  <a:ext cx="306738" cy="31925"/>
                </a:xfrm>
                <a:custGeom>
                  <a:rect b="b" l="l" r="r" t="t"/>
                  <a:pathLst>
                    <a:path extrusionOk="0" h="31925" w="306738">
                      <a:moveTo>
                        <a:pt x="0" y="0"/>
                      </a:moveTo>
                      <a:lnTo>
                        <a:pt x="306739" y="0"/>
                      </a:lnTo>
                      <a:lnTo>
                        <a:pt x="306739" y="31925"/>
                      </a:lnTo>
                      <a:lnTo>
                        <a:pt x="0" y="319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89" name="Google Shape;589;p9"/>
              <p:cNvSpPr/>
              <p:nvPr/>
            </p:nvSpPr>
            <p:spPr>
              <a:xfrm>
                <a:off x="0" y="4411297"/>
                <a:ext cx="9145641" cy="115900"/>
              </a:xfrm>
              <a:custGeom>
                <a:rect b="b" l="l" r="r" t="t"/>
                <a:pathLst>
                  <a:path extrusionOk="0" h="113907" w="5332735">
                    <a:moveTo>
                      <a:pt x="0" y="0"/>
                    </a:moveTo>
                    <a:lnTo>
                      <a:pt x="5332736" y="0"/>
                    </a:lnTo>
                    <a:lnTo>
                      <a:pt x="5332736" y="113907"/>
                    </a:lnTo>
                    <a:lnTo>
                      <a:pt x="0" y="113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0" name="Google Shape;590;p9"/>
            <p:cNvGrpSpPr/>
            <p:nvPr/>
          </p:nvGrpSpPr>
          <p:grpSpPr>
            <a:xfrm>
              <a:off x="7977255" y="2029134"/>
              <a:ext cx="1185788" cy="2382219"/>
              <a:chOff x="891364" y="2842310"/>
              <a:chExt cx="546925" cy="1098708"/>
            </a:xfrm>
          </p:grpSpPr>
          <p:sp>
            <p:nvSpPr>
              <p:cNvPr id="591" name="Google Shape;591;p9"/>
              <p:cNvSpPr/>
              <p:nvPr/>
            </p:nvSpPr>
            <p:spPr>
              <a:xfrm>
                <a:off x="891364" y="2842310"/>
                <a:ext cx="546925" cy="1098708"/>
              </a:xfrm>
              <a:custGeom>
                <a:rect b="b" l="l" r="r" t="t"/>
                <a:pathLst>
                  <a:path extrusionOk="0" h="1098708" w="546925">
                    <a:moveTo>
                      <a:pt x="0" y="0"/>
                    </a:moveTo>
                    <a:lnTo>
                      <a:pt x="546926" y="0"/>
                    </a:lnTo>
                    <a:lnTo>
                      <a:pt x="546926" y="1098709"/>
                    </a:lnTo>
                    <a:lnTo>
                      <a:pt x="0" y="109870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9"/>
              <p:cNvSpPr/>
              <p:nvPr/>
            </p:nvSpPr>
            <p:spPr>
              <a:xfrm>
                <a:off x="940132" y="2947275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9"/>
              <p:cNvSpPr/>
              <p:nvPr/>
            </p:nvSpPr>
            <p:spPr>
              <a:xfrm>
                <a:off x="1055098" y="2947275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9"/>
              <p:cNvSpPr/>
              <p:nvPr/>
            </p:nvSpPr>
            <p:spPr>
              <a:xfrm>
                <a:off x="1170065" y="2947275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9"/>
              <p:cNvSpPr/>
              <p:nvPr/>
            </p:nvSpPr>
            <p:spPr>
              <a:xfrm>
                <a:off x="1285032" y="2947275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9"/>
              <p:cNvSpPr/>
              <p:nvPr/>
            </p:nvSpPr>
            <p:spPr>
              <a:xfrm>
                <a:off x="940132" y="3058337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9"/>
              <p:cNvSpPr/>
              <p:nvPr/>
            </p:nvSpPr>
            <p:spPr>
              <a:xfrm>
                <a:off x="1055098" y="3058337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9"/>
              <p:cNvSpPr/>
              <p:nvPr/>
            </p:nvSpPr>
            <p:spPr>
              <a:xfrm>
                <a:off x="1170065" y="3058337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9"/>
              <p:cNvSpPr/>
              <p:nvPr/>
            </p:nvSpPr>
            <p:spPr>
              <a:xfrm>
                <a:off x="1285032" y="3058337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9"/>
              <p:cNvSpPr/>
              <p:nvPr/>
            </p:nvSpPr>
            <p:spPr>
              <a:xfrm>
                <a:off x="940132" y="3169494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9"/>
              <p:cNvSpPr/>
              <p:nvPr/>
            </p:nvSpPr>
            <p:spPr>
              <a:xfrm>
                <a:off x="1055098" y="3169494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9"/>
              <p:cNvSpPr/>
              <p:nvPr/>
            </p:nvSpPr>
            <p:spPr>
              <a:xfrm>
                <a:off x="1170065" y="3169494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9"/>
              <p:cNvSpPr/>
              <p:nvPr/>
            </p:nvSpPr>
            <p:spPr>
              <a:xfrm>
                <a:off x="1285032" y="3169494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9"/>
              <p:cNvSpPr/>
              <p:nvPr/>
            </p:nvSpPr>
            <p:spPr>
              <a:xfrm>
                <a:off x="940132" y="3280555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9"/>
              <p:cNvSpPr/>
              <p:nvPr/>
            </p:nvSpPr>
            <p:spPr>
              <a:xfrm>
                <a:off x="1055098" y="3280555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9"/>
              <p:cNvSpPr/>
              <p:nvPr/>
            </p:nvSpPr>
            <p:spPr>
              <a:xfrm>
                <a:off x="1170065" y="3280555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9"/>
              <p:cNvSpPr/>
              <p:nvPr/>
            </p:nvSpPr>
            <p:spPr>
              <a:xfrm>
                <a:off x="1285032" y="3280555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9"/>
              <p:cNvSpPr/>
              <p:nvPr/>
            </p:nvSpPr>
            <p:spPr>
              <a:xfrm>
                <a:off x="940132" y="3391712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9"/>
              <p:cNvSpPr/>
              <p:nvPr/>
            </p:nvSpPr>
            <p:spPr>
              <a:xfrm>
                <a:off x="1055098" y="3391712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9"/>
              <p:cNvSpPr/>
              <p:nvPr/>
            </p:nvSpPr>
            <p:spPr>
              <a:xfrm>
                <a:off x="1170065" y="3391712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9"/>
              <p:cNvSpPr/>
              <p:nvPr/>
            </p:nvSpPr>
            <p:spPr>
              <a:xfrm>
                <a:off x="1285032" y="3391712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9"/>
              <p:cNvSpPr/>
              <p:nvPr/>
            </p:nvSpPr>
            <p:spPr>
              <a:xfrm>
                <a:off x="940132" y="3502773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9"/>
              <p:cNvSpPr/>
              <p:nvPr/>
            </p:nvSpPr>
            <p:spPr>
              <a:xfrm>
                <a:off x="1055098" y="3502773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9"/>
              <p:cNvSpPr/>
              <p:nvPr/>
            </p:nvSpPr>
            <p:spPr>
              <a:xfrm>
                <a:off x="1170065" y="3502773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9"/>
              <p:cNvSpPr/>
              <p:nvPr/>
            </p:nvSpPr>
            <p:spPr>
              <a:xfrm>
                <a:off x="1285032" y="3502773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3"/>
                    </a:lnTo>
                    <a:lnTo>
                      <a:pt x="0" y="771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9"/>
              <p:cNvSpPr/>
              <p:nvPr/>
            </p:nvSpPr>
            <p:spPr>
              <a:xfrm>
                <a:off x="940132" y="3613930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9"/>
              <p:cNvSpPr/>
              <p:nvPr/>
            </p:nvSpPr>
            <p:spPr>
              <a:xfrm>
                <a:off x="1055098" y="3613930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9"/>
              <p:cNvSpPr/>
              <p:nvPr/>
            </p:nvSpPr>
            <p:spPr>
              <a:xfrm>
                <a:off x="1170065" y="3613930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9"/>
              <p:cNvSpPr/>
              <p:nvPr/>
            </p:nvSpPr>
            <p:spPr>
              <a:xfrm>
                <a:off x="1285032" y="3613930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9"/>
              <p:cNvSpPr/>
              <p:nvPr/>
            </p:nvSpPr>
            <p:spPr>
              <a:xfrm>
                <a:off x="940132" y="3724992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9"/>
              <p:cNvSpPr/>
              <p:nvPr/>
            </p:nvSpPr>
            <p:spPr>
              <a:xfrm>
                <a:off x="1055098" y="3724992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9"/>
              <p:cNvSpPr/>
              <p:nvPr/>
            </p:nvSpPr>
            <p:spPr>
              <a:xfrm>
                <a:off x="1170065" y="3724992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9"/>
              <p:cNvSpPr/>
              <p:nvPr/>
            </p:nvSpPr>
            <p:spPr>
              <a:xfrm>
                <a:off x="1285032" y="3724992"/>
                <a:ext cx="87058" cy="77152"/>
              </a:xfrm>
              <a:custGeom>
                <a:rect b="b" l="l" r="r" t="t"/>
                <a:pathLst>
                  <a:path extrusionOk="0" h="77152" w="87058">
                    <a:moveTo>
                      <a:pt x="0" y="0"/>
                    </a:moveTo>
                    <a:lnTo>
                      <a:pt x="87059" y="0"/>
                    </a:lnTo>
                    <a:lnTo>
                      <a:pt x="87059" y="77152"/>
                    </a:lnTo>
                    <a:lnTo>
                      <a:pt x="0" y="77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4" name="Google Shape;624;p9"/>
            <p:cNvGrpSpPr/>
            <p:nvPr/>
          </p:nvGrpSpPr>
          <p:grpSpPr>
            <a:xfrm flipH="1">
              <a:off x="6533639" y="4252118"/>
              <a:ext cx="940833" cy="448649"/>
              <a:chOff x="6254310" y="4961498"/>
              <a:chExt cx="749071" cy="357205"/>
            </a:xfrm>
          </p:grpSpPr>
          <p:sp>
            <p:nvSpPr>
              <p:cNvPr id="625" name="Google Shape;625;p9"/>
              <p:cNvSpPr/>
              <p:nvPr/>
            </p:nvSpPr>
            <p:spPr>
              <a:xfrm>
                <a:off x="6275909" y="4961498"/>
                <a:ext cx="708346" cy="310063"/>
              </a:xfrm>
              <a:custGeom>
                <a:rect b="b" l="l" r="r" t="t"/>
                <a:pathLst>
                  <a:path extrusionOk="0" h="310063" w="708346">
                    <a:moveTo>
                      <a:pt x="681255" y="310064"/>
                    </a:moveTo>
                    <a:lnTo>
                      <a:pt x="10966" y="310064"/>
                    </a:lnTo>
                    <a:cubicBezTo>
                      <a:pt x="10966" y="310064"/>
                      <a:pt x="-13707" y="235975"/>
                      <a:pt x="10966" y="211302"/>
                    </a:cubicBezTo>
                    <a:cubicBezTo>
                      <a:pt x="35638" y="186629"/>
                      <a:pt x="150115" y="157406"/>
                      <a:pt x="156869" y="150722"/>
                    </a:cubicBezTo>
                    <a:cubicBezTo>
                      <a:pt x="163624" y="144038"/>
                      <a:pt x="253356" y="27287"/>
                      <a:pt x="269070" y="11573"/>
                    </a:cubicBezTo>
                    <a:cubicBezTo>
                      <a:pt x="284784" y="-4141"/>
                      <a:pt x="625866" y="-3572"/>
                      <a:pt x="654591" y="11573"/>
                    </a:cubicBezTo>
                    <a:cubicBezTo>
                      <a:pt x="665755" y="17475"/>
                      <a:pt x="700311" y="204689"/>
                      <a:pt x="708203" y="280272"/>
                    </a:cubicBezTo>
                    <a:cubicBezTo>
                      <a:pt x="709838" y="296270"/>
                      <a:pt x="697324" y="310064"/>
                      <a:pt x="681255" y="31006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9"/>
              <p:cNvSpPr/>
              <p:nvPr/>
            </p:nvSpPr>
            <p:spPr>
              <a:xfrm>
                <a:off x="6395307" y="4961498"/>
                <a:ext cx="571811" cy="167164"/>
              </a:xfrm>
              <a:custGeom>
                <a:rect b="b" l="l" r="r" t="t"/>
                <a:pathLst>
                  <a:path extrusionOk="0" h="167164" w="571811">
                    <a:moveTo>
                      <a:pt x="0" y="164658"/>
                    </a:moveTo>
                    <a:cubicBezTo>
                      <a:pt x="19909" y="158045"/>
                      <a:pt x="35125" y="153068"/>
                      <a:pt x="37471" y="150722"/>
                    </a:cubicBezTo>
                    <a:cubicBezTo>
                      <a:pt x="44226" y="143967"/>
                      <a:pt x="133958" y="27287"/>
                      <a:pt x="149672" y="11573"/>
                    </a:cubicBezTo>
                    <a:cubicBezTo>
                      <a:pt x="165386" y="-4141"/>
                      <a:pt x="506468" y="-3572"/>
                      <a:pt x="535193" y="11573"/>
                    </a:cubicBezTo>
                    <a:cubicBezTo>
                      <a:pt x="542233" y="15270"/>
                      <a:pt x="558657" y="91635"/>
                      <a:pt x="571812" y="166365"/>
                    </a:cubicBezTo>
                    <a:cubicBezTo>
                      <a:pt x="453211" y="168427"/>
                      <a:pt x="142988" y="166009"/>
                      <a:pt x="0" y="1646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27" name="Google Shape;627;p9"/>
              <p:cNvGrpSpPr/>
              <p:nvPr/>
            </p:nvGrpSpPr>
            <p:grpSpPr>
              <a:xfrm>
                <a:off x="6457451" y="4978709"/>
                <a:ext cx="489261" cy="124694"/>
                <a:chOff x="6457451" y="4978709"/>
                <a:chExt cx="489261" cy="124694"/>
              </a:xfrm>
            </p:grpSpPr>
            <p:sp>
              <p:nvSpPr>
                <p:cNvPr id="628" name="Google Shape;628;p9"/>
                <p:cNvSpPr/>
                <p:nvPr/>
              </p:nvSpPr>
              <p:spPr>
                <a:xfrm>
                  <a:off x="6457451" y="4980324"/>
                  <a:ext cx="193116" cy="123008"/>
                </a:xfrm>
                <a:custGeom>
                  <a:rect b="b" l="l" r="r" t="t"/>
                  <a:pathLst>
                    <a:path extrusionOk="0" h="123008" w="193116">
                      <a:moveTo>
                        <a:pt x="162897" y="123008"/>
                      </a:moveTo>
                      <a:lnTo>
                        <a:pt x="0" y="123008"/>
                      </a:lnTo>
                      <a:cubicBezTo>
                        <a:pt x="0" y="123008"/>
                        <a:pt x="79920" y="15856"/>
                        <a:pt x="112201" y="7395"/>
                      </a:cubicBezTo>
                      <a:cubicBezTo>
                        <a:pt x="125568" y="3840"/>
                        <a:pt x="155858" y="1493"/>
                        <a:pt x="193116" y="0"/>
                      </a:cubicBezTo>
                      <a:lnTo>
                        <a:pt x="162897" y="12300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9"/>
                <p:cNvSpPr/>
                <p:nvPr/>
              </p:nvSpPr>
              <p:spPr>
                <a:xfrm>
                  <a:off x="6645946" y="4978709"/>
                  <a:ext cx="149529" cy="124694"/>
                </a:xfrm>
                <a:custGeom>
                  <a:rect b="b" l="l" r="r" t="t"/>
                  <a:pathLst>
                    <a:path extrusionOk="0" h="124694" w="149529">
                      <a:moveTo>
                        <a:pt x="0" y="124624"/>
                      </a:moveTo>
                      <a:cubicBezTo>
                        <a:pt x="3768" y="99595"/>
                        <a:pt x="15358" y="24084"/>
                        <a:pt x="19980" y="1117"/>
                      </a:cubicBezTo>
                      <a:cubicBezTo>
                        <a:pt x="58518" y="-20"/>
                        <a:pt x="102602" y="-305"/>
                        <a:pt x="142846" y="335"/>
                      </a:cubicBezTo>
                      <a:lnTo>
                        <a:pt x="149530" y="124695"/>
                      </a:lnTo>
                      <a:lnTo>
                        <a:pt x="0" y="1246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9"/>
                <p:cNvSpPr/>
                <p:nvPr/>
              </p:nvSpPr>
              <p:spPr>
                <a:xfrm>
                  <a:off x="6810052" y="4979328"/>
                  <a:ext cx="136660" cy="123932"/>
                </a:xfrm>
                <a:custGeom>
                  <a:rect b="b" l="l" r="r" t="t"/>
                  <a:pathLst>
                    <a:path extrusionOk="0" h="123932" w="136660">
                      <a:moveTo>
                        <a:pt x="71" y="0"/>
                      </a:moveTo>
                      <a:cubicBezTo>
                        <a:pt x="54892" y="1280"/>
                        <a:pt x="98336" y="4124"/>
                        <a:pt x="103028" y="8319"/>
                      </a:cubicBezTo>
                      <a:cubicBezTo>
                        <a:pt x="115400" y="19269"/>
                        <a:pt x="136660" y="123933"/>
                        <a:pt x="136660" y="123933"/>
                      </a:cubicBezTo>
                      <a:lnTo>
                        <a:pt x="7110" y="123933"/>
                      </a:lnTo>
                      <a:cubicBezTo>
                        <a:pt x="6613" y="97483"/>
                        <a:pt x="4906" y="3356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31" name="Google Shape;631;p9"/>
              <p:cNvGrpSpPr/>
              <p:nvPr/>
            </p:nvGrpSpPr>
            <p:grpSpPr>
              <a:xfrm>
                <a:off x="6374616" y="5204654"/>
                <a:ext cx="114049" cy="114049"/>
                <a:chOff x="6374616" y="5204654"/>
                <a:chExt cx="114049" cy="114049"/>
              </a:xfrm>
            </p:grpSpPr>
            <p:sp>
              <p:nvSpPr>
                <p:cNvPr id="632" name="Google Shape;632;p9"/>
                <p:cNvSpPr/>
                <p:nvPr/>
              </p:nvSpPr>
              <p:spPr>
                <a:xfrm>
                  <a:off x="6374616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9"/>
                <p:cNvSpPr/>
                <p:nvPr/>
              </p:nvSpPr>
              <p:spPr>
                <a:xfrm>
                  <a:off x="6399075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34" name="Google Shape;634;p9"/>
              <p:cNvGrpSpPr/>
              <p:nvPr/>
            </p:nvGrpSpPr>
            <p:grpSpPr>
              <a:xfrm>
                <a:off x="6789361" y="5204654"/>
                <a:ext cx="114049" cy="114049"/>
                <a:chOff x="6789361" y="5204654"/>
                <a:chExt cx="114049" cy="114049"/>
              </a:xfrm>
            </p:grpSpPr>
            <p:sp>
              <p:nvSpPr>
                <p:cNvPr id="635" name="Google Shape;635;p9"/>
                <p:cNvSpPr/>
                <p:nvPr/>
              </p:nvSpPr>
              <p:spPr>
                <a:xfrm>
                  <a:off x="6789361" y="5204654"/>
                  <a:ext cx="114049" cy="114049"/>
                </a:xfrm>
                <a:custGeom>
                  <a:rect b="b" l="l" r="r" t="t"/>
                  <a:pathLst>
                    <a:path extrusionOk="0" h="114049" w="114049">
                      <a:moveTo>
                        <a:pt x="114049" y="57025"/>
                      </a:moveTo>
                      <a:cubicBezTo>
                        <a:pt x="114049" y="88519"/>
                        <a:pt x="88519" y="114049"/>
                        <a:pt x="57025" y="114049"/>
                      </a:cubicBezTo>
                      <a:cubicBezTo>
                        <a:pt x="25531" y="114049"/>
                        <a:pt x="0" y="88519"/>
                        <a:pt x="0" y="57025"/>
                      </a:cubicBezTo>
                      <a:cubicBezTo>
                        <a:pt x="0" y="25531"/>
                        <a:pt x="25531" y="0"/>
                        <a:pt x="57025" y="0"/>
                      </a:cubicBezTo>
                      <a:cubicBezTo>
                        <a:pt x="88519" y="0"/>
                        <a:pt x="114049" y="25531"/>
                        <a:pt x="114049" y="57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9"/>
                <p:cNvSpPr/>
                <p:nvPr/>
              </p:nvSpPr>
              <p:spPr>
                <a:xfrm>
                  <a:off x="6813891" y="5229185"/>
                  <a:ext cx="64988" cy="64988"/>
                </a:xfrm>
                <a:custGeom>
                  <a:rect b="b" l="l" r="r" t="t"/>
                  <a:pathLst>
                    <a:path extrusionOk="0" h="64988" w="64988">
                      <a:moveTo>
                        <a:pt x="0" y="32494"/>
                      </a:moveTo>
                      <a:cubicBezTo>
                        <a:pt x="0" y="50483"/>
                        <a:pt x="14576" y="64988"/>
                        <a:pt x="32494" y="64988"/>
                      </a:cubicBezTo>
                      <a:cubicBezTo>
                        <a:pt x="50412" y="64988"/>
                        <a:pt x="64988" y="50412"/>
                        <a:pt x="64988" y="32494"/>
                      </a:cubicBezTo>
                      <a:cubicBezTo>
                        <a:pt x="64988" y="14576"/>
                        <a:pt x="50412" y="0"/>
                        <a:pt x="32494" y="0"/>
                      </a:cubicBezTo>
                      <a:cubicBezTo>
                        <a:pt x="14576" y="0"/>
                        <a:pt x="0" y="14576"/>
                        <a:pt x="0" y="324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37" name="Google Shape;637;p9"/>
              <p:cNvSpPr/>
              <p:nvPr/>
            </p:nvSpPr>
            <p:spPr>
              <a:xfrm>
                <a:off x="6930216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9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6254310" y="5204654"/>
                <a:ext cx="73165" cy="66979"/>
              </a:xfrm>
              <a:custGeom>
                <a:rect b="b" l="l" r="r" t="t"/>
                <a:pathLst>
                  <a:path extrusionOk="0" h="66979" w="73165">
                    <a:moveTo>
                      <a:pt x="55460" y="0"/>
                    </a:moveTo>
                    <a:cubicBezTo>
                      <a:pt x="65238" y="0"/>
                      <a:pt x="73165" y="7927"/>
                      <a:pt x="73165" y="17705"/>
                    </a:cubicBezTo>
                    <a:lnTo>
                      <a:pt x="73165" y="49274"/>
                    </a:lnTo>
                    <a:cubicBezTo>
                      <a:pt x="73165" y="59052"/>
                      <a:pt x="65238" y="66979"/>
                      <a:pt x="55460" y="66979"/>
                    </a:cubicBezTo>
                    <a:lnTo>
                      <a:pt x="17705" y="66979"/>
                    </a:lnTo>
                    <a:cubicBezTo>
                      <a:pt x="7927" y="66979"/>
                      <a:pt x="0" y="59052"/>
                      <a:pt x="0" y="49274"/>
                    </a:cubicBezTo>
                    <a:lnTo>
                      <a:pt x="0" y="17705"/>
                    </a:lnTo>
                    <a:cubicBezTo>
                      <a:pt x="0" y="7927"/>
                      <a:pt x="7927" y="0"/>
                      <a:pt x="17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6962355" y="5157157"/>
                <a:ext cx="28938" cy="40244"/>
              </a:xfrm>
              <a:custGeom>
                <a:rect b="b" l="l" r="r" t="t"/>
                <a:pathLst>
                  <a:path extrusionOk="0" h="40244" w="28938">
                    <a:moveTo>
                      <a:pt x="22753" y="0"/>
                    </a:moveTo>
                    <a:cubicBezTo>
                      <a:pt x="26169" y="0"/>
                      <a:pt x="28939" y="2770"/>
                      <a:pt x="28939" y="6186"/>
                    </a:cubicBezTo>
                    <a:lnTo>
                      <a:pt x="28939" y="34058"/>
                    </a:lnTo>
                    <a:cubicBezTo>
                      <a:pt x="28939" y="37475"/>
                      <a:pt x="26169" y="40244"/>
                      <a:pt x="22753" y="40244"/>
                    </a:cubicBezTo>
                    <a:lnTo>
                      <a:pt x="6186" y="40244"/>
                    </a:lnTo>
                    <a:cubicBezTo>
                      <a:pt x="2770" y="40244"/>
                      <a:pt x="0" y="37475"/>
                      <a:pt x="0" y="34058"/>
                    </a:cubicBezTo>
                    <a:lnTo>
                      <a:pt x="0" y="6186"/>
                    </a:lnTo>
                    <a:cubicBezTo>
                      <a:pt x="0" y="2769"/>
                      <a:pt x="2770" y="0"/>
                      <a:pt x="6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9"/>
              <p:cNvSpPr/>
              <p:nvPr/>
            </p:nvSpPr>
            <p:spPr>
              <a:xfrm>
                <a:off x="6269170" y="5177635"/>
                <a:ext cx="47141" cy="21615"/>
              </a:xfrm>
              <a:custGeom>
                <a:rect b="b" l="l" r="r" t="t"/>
                <a:pathLst>
                  <a:path extrusionOk="0" h="21615" w="47141">
                    <a:moveTo>
                      <a:pt x="10808" y="0"/>
                    </a:moveTo>
                    <a:lnTo>
                      <a:pt x="36334" y="0"/>
                    </a:lnTo>
                    <a:cubicBezTo>
                      <a:pt x="42306" y="0"/>
                      <a:pt x="47141" y="4835"/>
                      <a:pt x="47141" y="10808"/>
                    </a:cubicBezTo>
                    <a:cubicBezTo>
                      <a:pt x="47141" y="16780"/>
                      <a:pt x="42306" y="21615"/>
                      <a:pt x="36334" y="21615"/>
                    </a:cubicBezTo>
                    <a:lnTo>
                      <a:pt x="10808" y="21615"/>
                    </a:lnTo>
                    <a:cubicBezTo>
                      <a:pt x="4835" y="21615"/>
                      <a:pt x="0" y="16780"/>
                      <a:pt x="0" y="10808"/>
                    </a:cubicBezTo>
                    <a:cubicBezTo>
                      <a:pt x="0" y="4835"/>
                      <a:pt x="4835" y="0"/>
                      <a:pt x="108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1" name="Google Shape;641;p9"/>
            <p:cNvGrpSpPr/>
            <p:nvPr/>
          </p:nvGrpSpPr>
          <p:grpSpPr>
            <a:xfrm flipH="1">
              <a:off x="2030275" y="4252127"/>
              <a:ext cx="967350" cy="448636"/>
              <a:chOff x="7466813" y="5016553"/>
              <a:chExt cx="659317" cy="305777"/>
            </a:xfrm>
          </p:grpSpPr>
          <p:sp>
            <p:nvSpPr>
              <p:cNvPr id="642" name="Google Shape;642;p9"/>
              <p:cNvSpPr/>
              <p:nvPr/>
            </p:nvSpPr>
            <p:spPr>
              <a:xfrm>
                <a:off x="7469242" y="5016553"/>
                <a:ext cx="652717" cy="221875"/>
              </a:xfrm>
              <a:custGeom>
                <a:rect b="b" l="l" r="r" t="t"/>
                <a:pathLst>
                  <a:path extrusionOk="0" h="221875" w="652717">
                    <a:moveTo>
                      <a:pt x="29728" y="150203"/>
                    </a:moveTo>
                    <a:cubicBezTo>
                      <a:pt x="67911" y="125459"/>
                      <a:pt x="146906" y="113372"/>
                      <a:pt x="167882" y="110457"/>
                    </a:cubicBezTo>
                    <a:cubicBezTo>
                      <a:pt x="171295" y="109959"/>
                      <a:pt x="174352" y="108537"/>
                      <a:pt x="176769" y="106119"/>
                    </a:cubicBezTo>
                    <a:cubicBezTo>
                      <a:pt x="192626" y="90619"/>
                      <a:pt x="256690" y="30466"/>
                      <a:pt x="309875" y="14681"/>
                    </a:cubicBezTo>
                    <a:cubicBezTo>
                      <a:pt x="371095" y="-3593"/>
                      <a:pt x="505337" y="-6153"/>
                      <a:pt x="539253" y="14681"/>
                    </a:cubicBezTo>
                    <a:cubicBezTo>
                      <a:pt x="559518" y="27195"/>
                      <a:pt x="585399" y="49877"/>
                      <a:pt x="604313" y="66159"/>
                    </a:cubicBezTo>
                    <a:cubicBezTo>
                      <a:pt x="604313" y="66159"/>
                      <a:pt x="643206" y="98156"/>
                      <a:pt x="649321" y="129512"/>
                    </a:cubicBezTo>
                    <a:cubicBezTo>
                      <a:pt x="655436" y="160940"/>
                      <a:pt x="653232" y="197985"/>
                      <a:pt x="643206" y="208010"/>
                    </a:cubicBezTo>
                    <a:cubicBezTo>
                      <a:pt x="633181" y="218036"/>
                      <a:pt x="613556" y="221875"/>
                      <a:pt x="613556" y="221875"/>
                    </a:cubicBezTo>
                    <a:lnTo>
                      <a:pt x="16219" y="221875"/>
                    </a:lnTo>
                    <a:cubicBezTo>
                      <a:pt x="8042" y="221875"/>
                      <a:pt x="1216" y="215689"/>
                      <a:pt x="363" y="207512"/>
                    </a:cubicBezTo>
                    <a:cubicBezTo>
                      <a:pt x="-1273" y="192439"/>
                      <a:pt x="1643" y="168406"/>
                      <a:pt x="29799" y="1502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43" name="Google Shape;643;p9"/>
              <p:cNvGrpSpPr/>
              <p:nvPr/>
            </p:nvGrpSpPr>
            <p:grpSpPr>
              <a:xfrm>
                <a:off x="7658667" y="5030727"/>
                <a:ext cx="387827" cy="96780"/>
                <a:chOff x="7658667" y="5030727"/>
                <a:chExt cx="387827" cy="96780"/>
              </a:xfrm>
            </p:grpSpPr>
            <p:sp>
              <p:nvSpPr>
                <p:cNvPr id="644" name="Google Shape;644;p9"/>
                <p:cNvSpPr/>
                <p:nvPr/>
              </p:nvSpPr>
              <p:spPr>
                <a:xfrm>
                  <a:off x="7658667" y="5031447"/>
                  <a:ext cx="215442" cy="96060"/>
                </a:xfrm>
                <a:custGeom>
                  <a:rect b="b" l="l" r="r" t="t"/>
                  <a:pathLst>
                    <a:path extrusionOk="0" h="96060" w="215442">
                      <a:moveTo>
                        <a:pt x="203782" y="84968"/>
                      </a:moveTo>
                      <a:lnTo>
                        <a:pt x="0" y="96060"/>
                      </a:lnTo>
                      <a:cubicBezTo>
                        <a:pt x="0" y="96060"/>
                        <a:pt x="73521" y="33774"/>
                        <a:pt x="115187" y="15500"/>
                      </a:cubicBezTo>
                      <a:cubicBezTo>
                        <a:pt x="136163" y="6328"/>
                        <a:pt x="175696" y="1564"/>
                        <a:pt x="215443" y="0"/>
                      </a:cubicBezTo>
                      <a:lnTo>
                        <a:pt x="203782" y="8496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9"/>
                <p:cNvSpPr/>
                <p:nvPr/>
              </p:nvSpPr>
              <p:spPr>
                <a:xfrm>
                  <a:off x="7891175" y="5030727"/>
                  <a:ext cx="155319" cy="84053"/>
                </a:xfrm>
                <a:custGeom>
                  <a:rect b="b" l="l" r="r" t="t"/>
                  <a:pathLst>
                    <a:path extrusionOk="0" h="84053" w="155319">
                      <a:moveTo>
                        <a:pt x="0" y="152"/>
                      </a:moveTo>
                      <a:cubicBezTo>
                        <a:pt x="33347" y="-488"/>
                        <a:pt x="64988" y="934"/>
                        <a:pt x="83831" y="3707"/>
                      </a:cubicBezTo>
                      <a:cubicBezTo>
                        <a:pt x="109001" y="7404"/>
                        <a:pt x="133958" y="29802"/>
                        <a:pt x="150952" y="48431"/>
                      </a:cubicBezTo>
                      <a:cubicBezTo>
                        <a:pt x="160480" y="58883"/>
                        <a:pt x="153441" y="75734"/>
                        <a:pt x="139291" y="76517"/>
                      </a:cubicBezTo>
                      <a:lnTo>
                        <a:pt x="0" y="84054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46" name="Google Shape;646;p9"/>
              <p:cNvSpPr/>
              <p:nvPr/>
            </p:nvSpPr>
            <p:spPr>
              <a:xfrm>
                <a:off x="7466813" y="5174127"/>
                <a:ext cx="63370" cy="41670"/>
              </a:xfrm>
              <a:custGeom>
                <a:rect b="b" l="l" r="r" t="t"/>
                <a:pathLst>
                  <a:path extrusionOk="0" h="41670" w="63370">
                    <a:moveTo>
                      <a:pt x="19571" y="2655"/>
                    </a:moveTo>
                    <a:cubicBezTo>
                      <a:pt x="19571" y="2655"/>
                      <a:pt x="63371" y="-3318"/>
                      <a:pt x="63371" y="2655"/>
                    </a:cubicBezTo>
                    <a:cubicBezTo>
                      <a:pt x="63371" y="8627"/>
                      <a:pt x="45382" y="33655"/>
                      <a:pt x="33863" y="37495"/>
                    </a:cubicBezTo>
                    <a:cubicBezTo>
                      <a:pt x="22273" y="41335"/>
                      <a:pt x="5564" y="43254"/>
                      <a:pt x="2365" y="40055"/>
                    </a:cubicBezTo>
                    <a:cubicBezTo>
                      <a:pt x="-835" y="36855"/>
                      <a:pt x="-4675" y="19221"/>
                      <a:pt x="19571" y="26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9"/>
              <p:cNvSpPr/>
              <p:nvPr/>
            </p:nvSpPr>
            <p:spPr>
              <a:xfrm>
                <a:off x="8103054" y="5144572"/>
                <a:ext cx="23076" cy="59157"/>
              </a:xfrm>
              <a:custGeom>
                <a:rect b="b" l="l" r="r" t="t"/>
                <a:pathLst>
                  <a:path extrusionOk="0" h="59157" w="23076">
                    <a:moveTo>
                      <a:pt x="17926" y="0"/>
                    </a:moveTo>
                    <a:cubicBezTo>
                      <a:pt x="17926" y="0"/>
                      <a:pt x="1643" y="853"/>
                      <a:pt x="1643" y="8888"/>
                    </a:cubicBezTo>
                    <a:cubicBezTo>
                      <a:pt x="1643" y="16922"/>
                      <a:pt x="-2054" y="49417"/>
                      <a:pt x="1643" y="53114"/>
                    </a:cubicBezTo>
                    <a:cubicBezTo>
                      <a:pt x="5341" y="56811"/>
                      <a:pt x="17926" y="59158"/>
                      <a:pt x="17926" y="59158"/>
                    </a:cubicBezTo>
                    <a:cubicBezTo>
                      <a:pt x="17926" y="59158"/>
                      <a:pt x="29516" y="27943"/>
                      <a:pt x="17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9"/>
              <p:cNvSpPr/>
              <p:nvPr/>
            </p:nvSpPr>
            <p:spPr>
              <a:xfrm rot="-798371">
                <a:off x="7904803" y="5179083"/>
                <a:ext cx="118662" cy="118662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1"/>
                      <a:pt x="26581" y="0"/>
                      <a:pt x="59371" y="0"/>
                    </a:cubicBezTo>
                    <a:cubicBezTo>
                      <a:pt x="92161" y="0"/>
                      <a:pt x="118742" y="26581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9"/>
              <p:cNvSpPr/>
              <p:nvPr/>
            </p:nvSpPr>
            <p:spPr>
              <a:xfrm>
                <a:off x="7930424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9"/>
              <p:cNvSpPr/>
              <p:nvPr/>
            </p:nvSpPr>
            <p:spPr>
              <a:xfrm rot="-2700000">
                <a:off x="7554797" y="5178916"/>
                <a:ext cx="118808" cy="118808"/>
              </a:xfrm>
              <a:custGeom>
                <a:rect b="b" l="l" r="r" t="t"/>
                <a:pathLst>
                  <a:path extrusionOk="0" h="118742" w="118742">
                    <a:moveTo>
                      <a:pt x="118742" y="59371"/>
                    </a:moveTo>
                    <a:cubicBezTo>
                      <a:pt x="118742" y="92161"/>
                      <a:pt x="92161" y="118742"/>
                      <a:pt x="59371" y="118742"/>
                    </a:cubicBezTo>
                    <a:cubicBezTo>
                      <a:pt x="26581" y="118742"/>
                      <a:pt x="0" y="92161"/>
                      <a:pt x="0" y="59371"/>
                    </a:cubicBezTo>
                    <a:cubicBezTo>
                      <a:pt x="0" y="26582"/>
                      <a:pt x="26581" y="0"/>
                      <a:pt x="59371" y="0"/>
                    </a:cubicBezTo>
                    <a:cubicBezTo>
                      <a:pt x="92161" y="0"/>
                      <a:pt x="118742" y="26582"/>
                      <a:pt x="118742" y="59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9"/>
              <p:cNvSpPr/>
              <p:nvPr/>
            </p:nvSpPr>
            <p:spPr>
              <a:xfrm>
                <a:off x="7580312" y="5204583"/>
                <a:ext cx="67690" cy="67690"/>
              </a:xfrm>
              <a:custGeom>
                <a:rect b="b" l="l" r="r" t="t"/>
                <a:pathLst>
                  <a:path extrusionOk="0" h="67690" w="67690">
                    <a:moveTo>
                      <a:pt x="0" y="33845"/>
                    </a:moveTo>
                    <a:cubicBezTo>
                      <a:pt x="0" y="52545"/>
                      <a:pt x="15145" y="67690"/>
                      <a:pt x="33845" y="67690"/>
                    </a:cubicBezTo>
                    <a:cubicBezTo>
                      <a:pt x="52545" y="67690"/>
                      <a:pt x="67690" y="52545"/>
                      <a:pt x="67690" y="33845"/>
                    </a:cubicBezTo>
                    <a:cubicBezTo>
                      <a:pt x="67690" y="15145"/>
                      <a:pt x="52545" y="0"/>
                      <a:pt x="33845" y="0"/>
                    </a:cubicBezTo>
                    <a:cubicBezTo>
                      <a:pt x="15145" y="0"/>
                      <a:pt x="0" y="15145"/>
                      <a:pt x="0" y="33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2" name="Google Shape;652;p9"/>
            <p:cNvGrpSpPr/>
            <p:nvPr/>
          </p:nvGrpSpPr>
          <p:grpSpPr>
            <a:xfrm>
              <a:off x="4152443" y="4562580"/>
              <a:ext cx="967343" cy="429503"/>
              <a:chOff x="10539306" y="5035130"/>
              <a:chExt cx="623569" cy="276884"/>
            </a:xfrm>
          </p:grpSpPr>
          <p:sp>
            <p:nvSpPr>
              <p:cNvPr id="653" name="Google Shape;653;p9"/>
              <p:cNvSpPr/>
              <p:nvPr/>
            </p:nvSpPr>
            <p:spPr>
              <a:xfrm>
                <a:off x="10541551" y="5035130"/>
                <a:ext cx="617415" cy="209769"/>
              </a:xfrm>
              <a:custGeom>
                <a:rect b="b" l="l" r="r" t="t"/>
                <a:pathLst>
                  <a:path extrusionOk="0" h="209769" w="617415">
                    <a:moveTo>
                      <a:pt x="28221" y="142079"/>
                    </a:moveTo>
                    <a:cubicBezTo>
                      <a:pt x="64341" y="118686"/>
                      <a:pt x="139000" y="107238"/>
                      <a:pt x="158838" y="104537"/>
                    </a:cubicBezTo>
                    <a:cubicBezTo>
                      <a:pt x="162037" y="104110"/>
                      <a:pt x="164952" y="102688"/>
                      <a:pt x="167228" y="100412"/>
                    </a:cubicBezTo>
                    <a:cubicBezTo>
                      <a:pt x="182230" y="85765"/>
                      <a:pt x="242811" y="28883"/>
                      <a:pt x="293151" y="13880"/>
                    </a:cubicBezTo>
                    <a:cubicBezTo>
                      <a:pt x="351100" y="-3398"/>
                      <a:pt x="478019" y="-5816"/>
                      <a:pt x="510087" y="13880"/>
                    </a:cubicBezTo>
                    <a:cubicBezTo>
                      <a:pt x="529285" y="25683"/>
                      <a:pt x="553744" y="47156"/>
                      <a:pt x="571591" y="62515"/>
                    </a:cubicBezTo>
                    <a:cubicBezTo>
                      <a:pt x="571591" y="62515"/>
                      <a:pt x="608352" y="92733"/>
                      <a:pt x="614182" y="122454"/>
                    </a:cubicBezTo>
                    <a:cubicBezTo>
                      <a:pt x="620013" y="152175"/>
                      <a:pt x="617880" y="187230"/>
                      <a:pt x="608423" y="196686"/>
                    </a:cubicBezTo>
                    <a:cubicBezTo>
                      <a:pt x="598966" y="206143"/>
                      <a:pt x="580337" y="209769"/>
                      <a:pt x="580337" y="209769"/>
                    </a:cubicBezTo>
                    <a:lnTo>
                      <a:pt x="15351" y="209769"/>
                    </a:lnTo>
                    <a:cubicBezTo>
                      <a:pt x="7601" y="209769"/>
                      <a:pt x="1202" y="203868"/>
                      <a:pt x="349" y="196188"/>
                    </a:cubicBezTo>
                    <a:cubicBezTo>
                      <a:pt x="-1216" y="181897"/>
                      <a:pt x="1558" y="159215"/>
                      <a:pt x="28150" y="1420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54" name="Google Shape;654;p9"/>
              <p:cNvGrpSpPr/>
              <p:nvPr/>
            </p:nvGrpSpPr>
            <p:grpSpPr>
              <a:xfrm>
                <a:off x="10720796" y="5048597"/>
                <a:ext cx="366834" cy="91424"/>
                <a:chOff x="10720796" y="5048597"/>
                <a:chExt cx="366834" cy="91424"/>
              </a:xfrm>
            </p:grpSpPr>
            <p:sp>
              <p:nvSpPr>
                <p:cNvPr id="655" name="Google Shape;655;p9"/>
                <p:cNvSpPr/>
                <p:nvPr/>
              </p:nvSpPr>
              <p:spPr>
                <a:xfrm>
                  <a:off x="10720796" y="5049152"/>
                  <a:ext cx="203852" cy="90869"/>
                </a:xfrm>
                <a:custGeom>
                  <a:rect b="b" l="l" r="r" t="t"/>
                  <a:pathLst>
                    <a:path extrusionOk="0" h="90869" w="203852">
                      <a:moveTo>
                        <a:pt x="192761" y="80418"/>
                      </a:moveTo>
                      <a:lnTo>
                        <a:pt x="0" y="90870"/>
                      </a:lnTo>
                      <a:cubicBezTo>
                        <a:pt x="0" y="90870"/>
                        <a:pt x="69539" y="31925"/>
                        <a:pt x="109001" y="14718"/>
                      </a:cubicBezTo>
                      <a:cubicBezTo>
                        <a:pt x="128839" y="6044"/>
                        <a:pt x="166239" y="1564"/>
                        <a:pt x="203853" y="0"/>
                      </a:cubicBezTo>
                      <a:lnTo>
                        <a:pt x="192832" y="804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9"/>
                <p:cNvSpPr/>
                <p:nvPr/>
              </p:nvSpPr>
              <p:spPr>
                <a:xfrm>
                  <a:off x="10940717" y="5048597"/>
                  <a:ext cx="146913" cy="79550"/>
                </a:xfrm>
                <a:custGeom>
                  <a:rect b="b" l="l" r="r" t="t"/>
                  <a:pathLst>
                    <a:path extrusionOk="0" h="79550" w="146913">
                      <a:moveTo>
                        <a:pt x="0" y="129"/>
                      </a:moveTo>
                      <a:cubicBezTo>
                        <a:pt x="31570" y="-440"/>
                        <a:pt x="61504" y="911"/>
                        <a:pt x="79280" y="3542"/>
                      </a:cubicBezTo>
                      <a:cubicBezTo>
                        <a:pt x="103028" y="7026"/>
                        <a:pt x="126706" y="28214"/>
                        <a:pt x="142775" y="45848"/>
                      </a:cubicBezTo>
                      <a:cubicBezTo>
                        <a:pt x="151805" y="55731"/>
                        <a:pt x="145121" y="71658"/>
                        <a:pt x="131754" y="72369"/>
                      </a:cubicBezTo>
                      <a:lnTo>
                        <a:pt x="0" y="79551"/>
                      </a:lnTo>
                      <a:lnTo>
                        <a:pt x="0" y="20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57" name="Google Shape;657;p9"/>
              <p:cNvSpPr/>
              <p:nvPr/>
            </p:nvSpPr>
            <p:spPr>
              <a:xfrm>
                <a:off x="10539306" y="5184240"/>
                <a:ext cx="59974" cy="39447"/>
              </a:xfrm>
              <a:custGeom>
                <a:rect b="b" l="l" r="r" t="t"/>
                <a:pathLst>
                  <a:path extrusionOk="0" h="39447" w="59974">
                    <a:moveTo>
                      <a:pt x="18521" y="2497"/>
                    </a:moveTo>
                    <a:cubicBezTo>
                      <a:pt x="18521" y="2497"/>
                      <a:pt x="59974" y="-3121"/>
                      <a:pt x="59974" y="2497"/>
                    </a:cubicBezTo>
                    <a:cubicBezTo>
                      <a:pt x="59974" y="8114"/>
                      <a:pt x="42981" y="31791"/>
                      <a:pt x="32031" y="35488"/>
                    </a:cubicBezTo>
                    <a:cubicBezTo>
                      <a:pt x="21081" y="39115"/>
                      <a:pt x="5296" y="40963"/>
                      <a:pt x="2239" y="37906"/>
                    </a:cubicBezTo>
                    <a:cubicBezTo>
                      <a:pt x="-819" y="34848"/>
                      <a:pt x="-4374" y="18210"/>
                      <a:pt x="18521" y="24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11141102" y="5156233"/>
                <a:ext cx="21773" cy="55958"/>
              </a:xfrm>
              <a:custGeom>
                <a:rect b="b" l="l" r="r" t="t"/>
                <a:pathLst>
                  <a:path extrusionOk="0" h="55958" w="21773">
                    <a:moveTo>
                      <a:pt x="16907" y="0"/>
                    </a:moveTo>
                    <a:cubicBezTo>
                      <a:pt x="16907" y="0"/>
                      <a:pt x="1548" y="782"/>
                      <a:pt x="1548" y="8390"/>
                    </a:cubicBezTo>
                    <a:cubicBezTo>
                      <a:pt x="1548" y="15998"/>
                      <a:pt x="-1936" y="46786"/>
                      <a:pt x="1548" y="50270"/>
                    </a:cubicBezTo>
                    <a:cubicBezTo>
                      <a:pt x="5033" y="53754"/>
                      <a:pt x="16907" y="55958"/>
                      <a:pt x="16907" y="55958"/>
                    </a:cubicBezTo>
                    <a:cubicBezTo>
                      <a:pt x="16907" y="55958"/>
                      <a:pt x="27857" y="26450"/>
                      <a:pt x="169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 rot="-798371">
                <a:off x="10953883" y="5188449"/>
                <a:ext cx="112125" cy="112125"/>
              </a:xfrm>
              <a:custGeom>
                <a:rect b="b" l="l" r="r" t="t"/>
                <a:pathLst>
                  <a:path extrusionOk="0" h="112200" w="112200">
                    <a:moveTo>
                      <a:pt x="112201" y="56100"/>
                    </a:moveTo>
                    <a:cubicBezTo>
                      <a:pt x="112201" y="87084"/>
                      <a:pt x="87084" y="112201"/>
                      <a:pt x="56100" y="112201"/>
                    </a:cubicBezTo>
                    <a:cubicBezTo>
                      <a:pt x="25117" y="112201"/>
                      <a:pt x="0" y="87084"/>
                      <a:pt x="0" y="56100"/>
                    </a:cubicBezTo>
                    <a:cubicBezTo>
                      <a:pt x="0" y="25117"/>
                      <a:pt x="25117" y="0"/>
                      <a:pt x="56100" y="0"/>
                    </a:cubicBezTo>
                    <a:cubicBezTo>
                      <a:pt x="87084" y="0"/>
                      <a:pt x="112201" y="25117"/>
                      <a:pt x="112201" y="561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10977833" y="5212973"/>
                <a:ext cx="63992" cy="63992"/>
              </a:xfrm>
              <a:custGeom>
                <a:rect b="b" l="l" r="r" t="t"/>
                <a:pathLst>
                  <a:path extrusionOk="0" h="63992" w="63992">
                    <a:moveTo>
                      <a:pt x="0" y="31996"/>
                    </a:moveTo>
                    <a:cubicBezTo>
                      <a:pt x="0" y="49630"/>
                      <a:pt x="14292" y="63993"/>
                      <a:pt x="31996" y="63993"/>
                    </a:cubicBezTo>
                    <a:cubicBezTo>
                      <a:pt x="49701" y="63993"/>
                      <a:pt x="63993" y="49701"/>
                      <a:pt x="63993" y="31996"/>
                    </a:cubicBezTo>
                    <a:cubicBezTo>
                      <a:pt x="63993" y="14292"/>
                      <a:pt x="49701" y="0"/>
                      <a:pt x="31996" y="0"/>
                    </a:cubicBezTo>
                    <a:cubicBezTo>
                      <a:pt x="14292" y="0"/>
                      <a:pt x="0" y="14292"/>
                      <a:pt x="0" y="319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 rot="-798371">
                <a:off x="10622740" y="5188492"/>
                <a:ext cx="112125" cy="112125"/>
              </a:xfrm>
              <a:custGeom>
                <a:rect b="b" l="l" r="r" t="t"/>
                <a:pathLst>
                  <a:path extrusionOk="0" h="112200" w="112200">
                    <a:moveTo>
                      <a:pt x="112201" y="56100"/>
                    </a:moveTo>
                    <a:cubicBezTo>
                      <a:pt x="112201" y="87084"/>
                      <a:pt x="87084" y="112201"/>
                      <a:pt x="56100" y="112201"/>
                    </a:cubicBezTo>
                    <a:cubicBezTo>
                      <a:pt x="25117" y="112201"/>
                      <a:pt x="0" y="87084"/>
                      <a:pt x="0" y="56100"/>
                    </a:cubicBezTo>
                    <a:cubicBezTo>
                      <a:pt x="0" y="25117"/>
                      <a:pt x="25117" y="0"/>
                      <a:pt x="56100" y="0"/>
                    </a:cubicBezTo>
                    <a:cubicBezTo>
                      <a:pt x="87084" y="0"/>
                      <a:pt x="112201" y="25117"/>
                      <a:pt x="112201" y="561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10646706" y="5212973"/>
                <a:ext cx="63992" cy="63992"/>
              </a:xfrm>
              <a:custGeom>
                <a:rect b="b" l="l" r="r" t="t"/>
                <a:pathLst>
                  <a:path extrusionOk="0" h="63992" w="63992">
                    <a:moveTo>
                      <a:pt x="0" y="31996"/>
                    </a:moveTo>
                    <a:cubicBezTo>
                      <a:pt x="0" y="49630"/>
                      <a:pt x="14292" y="63993"/>
                      <a:pt x="31996" y="63993"/>
                    </a:cubicBezTo>
                    <a:cubicBezTo>
                      <a:pt x="49701" y="63993"/>
                      <a:pt x="63993" y="49701"/>
                      <a:pt x="63993" y="31996"/>
                    </a:cubicBezTo>
                    <a:cubicBezTo>
                      <a:pt x="63993" y="14292"/>
                      <a:pt x="49701" y="0"/>
                      <a:pt x="31996" y="0"/>
                    </a:cubicBezTo>
                    <a:cubicBezTo>
                      <a:pt x="14292" y="0"/>
                      <a:pt x="0" y="14292"/>
                      <a:pt x="0" y="319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63" name="Google Shape;663;p9"/>
          <p:cNvSpPr txBox="1"/>
          <p:nvPr>
            <p:ph type="title"/>
          </p:nvPr>
        </p:nvSpPr>
        <p:spPr>
          <a:xfrm>
            <a:off x="2862750" y="1441650"/>
            <a:ext cx="34185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664" name="Google Shape;664;p9"/>
          <p:cNvSpPr txBox="1"/>
          <p:nvPr>
            <p:ph idx="1" type="subTitle"/>
          </p:nvPr>
        </p:nvSpPr>
        <p:spPr>
          <a:xfrm>
            <a:off x="2862750" y="2473650"/>
            <a:ext cx="34185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67" name="Google Shape;667;p10"/>
          <p:cNvSpPr txBox="1"/>
          <p:nvPr>
            <p:ph type="title"/>
          </p:nvPr>
        </p:nvSpPr>
        <p:spPr>
          <a:xfrm>
            <a:off x="720000" y="539500"/>
            <a:ext cx="7704000" cy="523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athway Extreme"/>
              <a:buNone/>
              <a:defRPr b="1" sz="34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athway Extreme"/>
              <a:buNone/>
              <a:defRPr b="1" sz="34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athway Extreme"/>
              <a:buNone/>
              <a:defRPr b="1" sz="34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athway Extreme"/>
              <a:buNone/>
              <a:defRPr b="1" sz="34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athway Extreme"/>
              <a:buNone/>
              <a:defRPr b="1" sz="34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athway Extreme"/>
              <a:buNone/>
              <a:defRPr b="1" sz="34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athway Extreme"/>
              <a:buNone/>
              <a:defRPr b="1" sz="34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athway Extreme"/>
              <a:buNone/>
              <a:defRPr b="1" sz="34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athway Extreme"/>
              <a:buNone/>
              <a:defRPr b="1" sz="34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38"/>
          <p:cNvSpPr txBox="1"/>
          <p:nvPr>
            <p:ph type="ctrTitle"/>
          </p:nvPr>
        </p:nvSpPr>
        <p:spPr>
          <a:xfrm>
            <a:off x="991500" y="466300"/>
            <a:ext cx="7161000" cy="22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P</a:t>
            </a:r>
            <a:r>
              <a:rPr lang="en" sz="3000"/>
              <a:t>redicting Injury Outcomes of Traffic Accidents in Orange County, Florida</a:t>
            </a:r>
            <a:endParaRPr sz="3000"/>
          </a:p>
        </p:txBody>
      </p:sp>
      <p:sp>
        <p:nvSpPr>
          <p:cNvPr id="2572" name="Google Shape;2572;p38"/>
          <p:cNvSpPr txBox="1"/>
          <p:nvPr>
            <p:ph idx="1" type="subTitle"/>
          </p:nvPr>
        </p:nvSpPr>
        <p:spPr>
          <a:xfrm>
            <a:off x="2259750" y="2706700"/>
            <a:ext cx="46245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Rhea Nibert, Ava Nafisi, Jordan Allwood, Meghana Mukkoti, Shivani Ananth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p47"/>
          <p:cNvSpPr txBox="1"/>
          <p:nvPr>
            <p:ph idx="1" type="subTitle"/>
          </p:nvPr>
        </p:nvSpPr>
        <p:spPr>
          <a:xfrm>
            <a:off x="1057825" y="1378100"/>
            <a:ext cx="7172100" cy="31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narrowed our dataset down to 50 features, but this was still a lot to work with.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Employed</a:t>
            </a:r>
            <a:r>
              <a:rPr lang="en" sz="1800"/>
              <a:t> a Random Forest model to narrow our selection down to the 20 most important features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Scaled numeric variables and Target Encoded categorical variables - replace category levels with the mean value of the response variable for that category</a:t>
            </a:r>
            <a:endParaRPr sz="1800"/>
          </a:p>
        </p:txBody>
      </p:sp>
      <p:sp>
        <p:nvSpPr>
          <p:cNvPr id="2624" name="Google Shape;2624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FEATURE SELECTION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p48"/>
          <p:cNvSpPr txBox="1"/>
          <p:nvPr>
            <p:ph type="title"/>
          </p:nvPr>
        </p:nvSpPr>
        <p:spPr>
          <a:xfrm>
            <a:off x="720000" y="299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SELECTED FEATURES</a:t>
            </a:r>
            <a:endParaRPr/>
          </a:p>
        </p:txBody>
      </p:sp>
      <p:sp>
        <p:nvSpPr>
          <p:cNvPr id="2630" name="Google Shape;2630;p48"/>
          <p:cNvSpPr txBox="1"/>
          <p:nvPr/>
        </p:nvSpPr>
        <p:spPr>
          <a:xfrm>
            <a:off x="1057825" y="1310100"/>
            <a:ext cx="7152300" cy="25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31" name="Google Shape;2631;p48" title="Screenshot 2025-04-19 at 4.50.21 A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9425" y="981196"/>
            <a:ext cx="3613100" cy="350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2" name="Google Shape;2632;p48" title="Screenshot 2025-04-19 at 4.50.42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2525" y="1283972"/>
            <a:ext cx="3613100" cy="3200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3" name="Google Shape;2633;p48" title="Screenshot 2025-04-19 at 4.50.21 AM.png"/>
          <p:cNvPicPr preferRelativeResize="0"/>
          <p:nvPr/>
        </p:nvPicPr>
        <p:blipFill rotWithShape="1">
          <a:blip r:embed="rId3">
            <a:alphaModFix/>
          </a:blip>
          <a:srcRect b="91355" l="0" r="0" t="0"/>
          <a:stretch/>
        </p:blipFill>
        <p:spPr>
          <a:xfrm>
            <a:off x="4612525" y="981196"/>
            <a:ext cx="3613100" cy="3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49"/>
          <p:cNvSpPr txBox="1"/>
          <p:nvPr>
            <p:ph type="title"/>
          </p:nvPr>
        </p:nvSpPr>
        <p:spPr>
          <a:xfrm>
            <a:off x="1640450" y="1835225"/>
            <a:ext cx="6666900" cy="15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VISUALIZATION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50"/>
          <p:cNvSpPr txBox="1"/>
          <p:nvPr>
            <p:ph idx="1" type="subTitle"/>
          </p:nvPr>
        </p:nvSpPr>
        <p:spPr>
          <a:xfrm>
            <a:off x="314000" y="1255950"/>
            <a:ext cx="4724700" cy="29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We want to have an understanding of the distribution of our response variable.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While classes don’t need to be perfectly balanced, machine learning models often develop a bias toward majority classes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It’s clear there’s a major class imbalance,  especially Nonfatal Injuries (Class 1) to Severe Injuries (Class 2) and Fatalities (Class 3).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may need to consider methods to balance our classes for our modeling.</a:t>
            </a:r>
            <a:endParaRPr sz="1400"/>
          </a:p>
        </p:txBody>
      </p:sp>
      <p:sp>
        <p:nvSpPr>
          <p:cNvPr id="2644" name="Google Shape;2644;p50"/>
          <p:cNvSpPr txBox="1"/>
          <p:nvPr>
            <p:ph type="title"/>
          </p:nvPr>
        </p:nvSpPr>
        <p:spPr>
          <a:xfrm>
            <a:off x="720000" y="425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INJURY SEVERITY</a:t>
            </a:r>
            <a:endParaRPr/>
          </a:p>
        </p:txBody>
      </p:sp>
      <p:pic>
        <p:nvPicPr>
          <p:cNvPr id="2645" name="Google Shape;26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500" y="1255950"/>
            <a:ext cx="3630950" cy="317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p51"/>
          <p:cNvSpPr txBox="1"/>
          <p:nvPr>
            <p:ph type="title"/>
          </p:nvPr>
        </p:nvSpPr>
        <p:spPr>
          <a:xfrm>
            <a:off x="720000" y="3190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PROPORTIONAL BARCHARTS</a:t>
            </a:r>
            <a:endParaRPr/>
          </a:p>
        </p:txBody>
      </p:sp>
      <p:sp>
        <p:nvSpPr>
          <p:cNvPr id="2651" name="Google Shape;2651;p51"/>
          <p:cNvSpPr txBox="1"/>
          <p:nvPr>
            <p:ph idx="2" type="subTitle"/>
          </p:nvPr>
        </p:nvSpPr>
        <p:spPr>
          <a:xfrm>
            <a:off x="510600" y="1221250"/>
            <a:ext cx="8122800" cy="30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Stacked bar charts are good for getting a look at the proportions of each class in different categorical levels of the predictors.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Bar shows showing the average value of the predictor in each variable level accomplish a similar goal.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 there is significant variance in the injury level among category levels, this means this category is a good predictor.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We’ll share some of our most meaningful bar charts.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5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52"/>
          <p:cNvSpPr txBox="1"/>
          <p:nvPr>
            <p:ph type="title"/>
          </p:nvPr>
        </p:nvSpPr>
        <p:spPr>
          <a:xfrm>
            <a:off x="720000" y="86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PROPORTIONAL BARCHARTS</a:t>
            </a:r>
            <a:endParaRPr/>
          </a:p>
        </p:txBody>
      </p:sp>
      <p:sp>
        <p:nvSpPr>
          <p:cNvPr id="2657" name="Google Shape;2657;p52"/>
          <p:cNvSpPr txBox="1"/>
          <p:nvPr/>
        </p:nvSpPr>
        <p:spPr>
          <a:xfrm>
            <a:off x="1248150" y="825538"/>
            <a:ext cx="66477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Alcohol/Drugs Involved: Accidents with impaired drivers resulted in </a:t>
            </a: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significantly</a:t>
            </a: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higher degrees of injury.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58" name="Google Shape;2658;p52" title="Screenshot 2025-04-19 at 4.41.52 AM.png"/>
          <p:cNvPicPr preferRelativeResize="0"/>
          <p:nvPr/>
        </p:nvPicPr>
        <p:blipFill rotWithShape="1">
          <a:blip r:embed="rId3">
            <a:alphaModFix/>
          </a:blip>
          <a:srcRect b="0" l="0" r="19328" t="0"/>
          <a:stretch/>
        </p:blipFill>
        <p:spPr>
          <a:xfrm>
            <a:off x="3639275" y="1790850"/>
            <a:ext cx="5056176" cy="250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9" name="Google Shape;2659;p52" title="Screenshot 2025-04-19 at 4.42.28 AM.png"/>
          <p:cNvPicPr preferRelativeResize="0"/>
          <p:nvPr/>
        </p:nvPicPr>
        <p:blipFill rotWithShape="1">
          <a:blip r:embed="rId4">
            <a:alphaModFix/>
          </a:blip>
          <a:srcRect b="0" l="0" r="4561" t="3147"/>
          <a:stretch/>
        </p:blipFill>
        <p:spPr>
          <a:xfrm>
            <a:off x="297975" y="1836275"/>
            <a:ext cx="3283075" cy="231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3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p53"/>
          <p:cNvSpPr txBox="1"/>
          <p:nvPr>
            <p:ph type="title"/>
          </p:nvPr>
        </p:nvSpPr>
        <p:spPr>
          <a:xfrm>
            <a:off x="720000" y="86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PROPORTIONAL BARCHARTS</a:t>
            </a:r>
            <a:endParaRPr/>
          </a:p>
        </p:txBody>
      </p:sp>
      <p:pic>
        <p:nvPicPr>
          <p:cNvPr id="2665" name="Google Shape;2665;p53" title="Screenshot 2025-04-16 at 4.33.2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00" y="1953028"/>
            <a:ext cx="3392400" cy="2270434"/>
          </a:xfrm>
          <a:prstGeom prst="rect">
            <a:avLst/>
          </a:prstGeom>
          <a:noFill/>
          <a:ln>
            <a:noFill/>
          </a:ln>
        </p:spPr>
      </p:pic>
      <p:sp>
        <p:nvSpPr>
          <p:cNvPr id="2666" name="Google Shape;2666;p53"/>
          <p:cNvSpPr txBox="1"/>
          <p:nvPr/>
        </p:nvSpPr>
        <p:spPr>
          <a:xfrm>
            <a:off x="1248150" y="825538"/>
            <a:ext cx="66477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Driver Action: Accidents involving drivers who exceeded the speed limit, engaged in reckless driving, or drove </a:t>
            </a: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</a:t>
            </a: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wrong way resulted in the highest average degree of injury.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67" name="Google Shape;2667;p53" title="Screenshot 2025-04-16 at 4.46.54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3875" y="2051858"/>
            <a:ext cx="5600123" cy="2239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54"/>
          <p:cNvSpPr txBox="1"/>
          <p:nvPr>
            <p:ph type="title"/>
          </p:nvPr>
        </p:nvSpPr>
        <p:spPr>
          <a:xfrm>
            <a:off x="720000" y="86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PROPORTIONAL BARCHARTS</a:t>
            </a:r>
            <a:endParaRPr/>
          </a:p>
        </p:txBody>
      </p:sp>
      <p:pic>
        <p:nvPicPr>
          <p:cNvPr id="2673" name="Google Shape;2673;p54" title="Screenshot 2025-04-16 at 4.51.3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00" y="1790350"/>
            <a:ext cx="3586450" cy="241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4" name="Google Shape;2674;p54" title="Screenshot 2025-04-16 at 4.52.0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950" y="1960350"/>
            <a:ext cx="5184952" cy="207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5" name="Google Shape;2675;p54"/>
          <p:cNvSpPr txBox="1"/>
          <p:nvPr/>
        </p:nvSpPr>
        <p:spPr>
          <a:xfrm>
            <a:off x="1300450" y="805213"/>
            <a:ext cx="63372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Manner of Collision: Front-to-Front accidents resulted in the average highest degree of injury.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55"/>
          <p:cNvSpPr txBox="1"/>
          <p:nvPr>
            <p:ph type="title"/>
          </p:nvPr>
        </p:nvSpPr>
        <p:spPr>
          <a:xfrm>
            <a:off x="720000" y="86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PROPORTIONAL BARCHARTS</a:t>
            </a:r>
            <a:endParaRPr/>
          </a:p>
        </p:txBody>
      </p:sp>
      <p:pic>
        <p:nvPicPr>
          <p:cNvPr id="2681" name="Google Shape;2681;p55" title="Screenshot 2025-04-16 at 4.54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25" y="1700850"/>
            <a:ext cx="3183150" cy="256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2" name="Google Shape;2682;p55" title="Screenshot 2025-04-16 at 4.54.50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674" y="1885964"/>
            <a:ext cx="5245573" cy="2196185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p55"/>
          <p:cNvSpPr txBox="1"/>
          <p:nvPr/>
        </p:nvSpPr>
        <p:spPr>
          <a:xfrm>
            <a:off x="1067525" y="834600"/>
            <a:ext cx="70164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Lighting: Dark, unlit roads resulted in the highest average degree of injury.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7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p56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PROPORTIONAL BARCHARTS</a:t>
            </a:r>
            <a:endParaRPr/>
          </a:p>
        </p:txBody>
      </p:sp>
      <p:pic>
        <p:nvPicPr>
          <p:cNvPr id="2689" name="Google Shape;2689;p56" title="Screenshot 2025-04-16 at 4.57.07 PM.png"/>
          <p:cNvPicPr preferRelativeResize="0"/>
          <p:nvPr/>
        </p:nvPicPr>
        <p:blipFill rotWithShape="1">
          <a:blip r:embed="rId3">
            <a:alphaModFix/>
          </a:blip>
          <a:srcRect b="2334" l="1565" r="0" t="0"/>
          <a:stretch/>
        </p:blipFill>
        <p:spPr>
          <a:xfrm>
            <a:off x="2211350" y="2834350"/>
            <a:ext cx="2695075" cy="188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0" name="Google Shape;2690;p56" title="Screenshot 2025-04-16 at 4.58.38 PM.png"/>
          <p:cNvPicPr preferRelativeResize="0"/>
          <p:nvPr/>
        </p:nvPicPr>
        <p:blipFill rotWithShape="1">
          <a:blip r:embed="rId4">
            <a:alphaModFix/>
          </a:blip>
          <a:srcRect b="0" l="1097" r="0" t="0"/>
          <a:stretch/>
        </p:blipFill>
        <p:spPr>
          <a:xfrm>
            <a:off x="4891713" y="2723113"/>
            <a:ext cx="4362424" cy="21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1" name="Google Shape;2691;p56" title="Screenshot 2025-04-16 at 4.59.37 PM.png"/>
          <p:cNvPicPr preferRelativeResize="0"/>
          <p:nvPr/>
        </p:nvPicPr>
        <p:blipFill rotWithShape="1">
          <a:blip r:embed="rId5">
            <a:alphaModFix/>
          </a:blip>
          <a:srcRect b="2553" l="0" r="0" t="0"/>
          <a:stretch/>
        </p:blipFill>
        <p:spPr>
          <a:xfrm>
            <a:off x="5001850" y="659075"/>
            <a:ext cx="4142150" cy="208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2" name="Google Shape;2692;p56" title="Screenshot 2025-04-16 at 5.00.09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7400" y="683924"/>
            <a:ext cx="2369025" cy="2039213"/>
          </a:xfrm>
          <a:prstGeom prst="rect">
            <a:avLst/>
          </a:prstGeom>
          <a:noFill/>
          <a:ln>
            <a:noFill/>
          </a:ln>
        </p:spPr>
      </p:pic>
      <p:sp>
        <p:nvSpPr>
          <p:cNvPr id="2693" name="Google Shape;2693;p56"/>
          <p:cNvSpPr txBox="1"/>
          <p:nvPr/>
        </p:nvSpPr>
        <p:spPr>
          <a:xfrm>
            <a:off x="161550" y="732450"/>
            <a:ext cx="25626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Accident Lane and Crash Harmful Event: Accidents involving pedestrians and crosswalks </a:t>
            </a: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resulted in the highest average degree of injury.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39"/>
          <p:cNvSpPr txBox="1"/>
          <p:nvPr>
            <p:ph type="title"/>
          </p:nvPr>
        </p:nvSpPr>
        <p:spPr>
          <a:xfrm>
            <a:off x="2038200" y="1752625"/>
            <a:ext cx="50676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7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57"/>
          <p:cNvSpPr txBox="1"/>
          <p:nvPr>
            <p:ph type="title"/>
          </p:nvPr>
        </p:nvSpPr>
        <p:spPr>
          <a:xfrm>
            <a:off x="720000" y="288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PROPORTIONAL BARCHARTS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9" name="Google Shape;2699;p57" title="Screenshot 2025-04-16 at 5.09.1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25" y="1677875"/>
            <a:ext cx="3576674" cy="275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p57" title="Screenshot 2025-04-16 at 5.09.40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7000" y="1938663"/>
            <a:ext cx="4934500" cy="2439826"/>
          </a:xfrm>
          <a:prstGeom prst="rect">
            <a:avLst/>
          </a:prstGeom>
          <a:noFill/>
          <a:ln>
            <a:noFill/>
          </a:ln>
        </p:spPr>
      </p:pic>
      <p:sp>
        <p:nvSpPr>
          <p:cNvPr id="2701" name="Google Shape;2701;p57"/>
          <p:cNvSpPr txBox="1"/>
          <p:nvPr/>
        </p:nvSpPr>
        <p:spPr>
          <a:xfrm>
            <a:off x="882025" y="926675"/>
            <a:ext cx="77037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Vehicle Movement: Turning left and making a U-turn resulted in the highest average degree of injury.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58"/>
          <p:cNvSpPr txBox="1"/>
          <p:nvPr>
            <p:ph type="title"/>
          </p:nvPr>
        </p:nvSpPr>
        <p:spPr>
          <a:xfrm>
            <a:off x="757375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MATRIX</a:t>
            </a:r>
            <a:endParaRPr/>
          </a:p>
        </p:txBody>
      </p:sp>
      <p:sp>
        <p:nvSpPr>
          <p:cNvPr id="2707" name="Google Shape;2707;p58"/>
          <p:cNvSpPr txBox="1"/>
          <p:nvPr>
            <p:ph idx="1" type="subTitle"/>
          </p:nvPr>
        </p:nvSpPr>
        <p:spPr>
          <a:xfrm>
            <a:off x="4743089" y="1651875"/>
            <a:ext cx="3234600" cy="20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8" name="Google Shape;2708;p58"/>
          <p:cNvSpPr txBox="1"/>
          <p:nvPr>
            <p:ph idx="2" type="subTitle"/>
          </p:nvPr>
        </p:nvSpPr>
        <p:spPr>
          <a:xfrm>
            <a:off x="179475" y="984738"/>
            <a:ext cx="3461400" cy="3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Char char="●"/>
            </a:pPr>
            <a:r>
              <a:rPr lang="en" sz="1400"/>
              <a:t>We also graphed a correlation matrix for the numerical variables.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Char char="●"/>
            </a:pPr>
            <a:r>
              <a:rPr lang="en" sz="1400"/>
              <a:t>Posted Speed Limit and Average Daily Traffic, and Count of Lanes and FDOT Roadway SKID Test Result both have moderate </a:t>
            </a:r>
            <a:r>
              <a:rPr lang="en" sz="1400"/>
              <a:t>correlation</a:t>
            </a:r>
            <a:r>
              <a:rPr lang="en" sz="1400"/>
              <a:t>.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Char char="●"/>
            </a:pPr>
            <a:r>
              <a:rPr lang="en" sz="1400"/>
              <a:t>Count of Lanes and Average Daily Traffic have high correlation.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9" name="Google Shape;270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375" y="669100"/>
            <a:ext cx="5312801" cy="42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59"/>
          <p:cNvSpPr txBox="1"/>
          <p:nvPr>
            <p:ph type="title"/>
          </p:nvPr>
        </p:nvSpPr>
        <p:spPr>
          <a:xfrm>
            <a:off x="1982375" y="1635950"/>
            <a:ext cx="50676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8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p60"/>
          <p:cNvSpPr txBox="1"/>
          <p:nvPr>
            <p:ph idx="1" type="subTitle"/>
          </p:nvPr>
        </p:nvSpPr>
        <p:spPr>
          <a:xfrm>
            <a:off x="1024550" y="1112125"/>
            <a:ext cx="7016400" cy="15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began our modeling process by spot-checking a few models with our 20 selected features.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helped us identify the best performing models and refinements to make moving forward.</a:t>
            </a:r>
            <a:endParaRPr sz="1800"/>
          </a:p>
        </p:txBody>
      </p:sp>
      <p:sp>
        <p:nvSpPr>
          <p:cNvPr id="2720" name="Google Shape;2720;p60"/>
          <p:cNvSpPr txBox="1"/>
          <p:nvPr>
            <p:ph type="title"/>
          </p:nvPr>
        </p:nvSpPr>
        <p:spPr>
          <a:xfrm>
            <a:off x="1699550" y="234925"/>
            <a:ext cx="5666400" cy="87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SPOT-CHECKING</a:t>
            </a:r>
            <a:endParaRPr sz="3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5" name="Google Shape;2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3475" y="327163"/>
            <a:ext cx="3629025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6" name="Google Shape;272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0637" y="3331914"/>
            <a:ext cx="3581850" cy="1732286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p61"/>
          <p:cNvSpPr txBox="1"/>
          <p:nvPr>
            <p:ph idx="1" type="subTitle"/>
          </p:nvPr>
        </p:nvSpPr>
        <p:spPr>
          <a:xfrm>
            <a:off x="520975" y="830200"/>
            <a:ext cx="4503000" cy="3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initial plotting of KNN created middling results.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K was selected by fitting the model for Ks between 0 to 200 and choosing the initial peak.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 this case, K = 67 was chosen.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While the overall accuracy is okay at 60%, classes 2 and 3 are not being classified due to their class imbalance.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 do not want these important accidents to be misclassified.</a:t>
            </a:r>
            <a:endParaRPr sz="1700"/>
          </a:p>
        </p:txBody>
      </p:sp>
      <p:sp>
        <p:nvSpPr>
          <p:cNvPr id="2728" name="Google Shape;2728;p61"/>
          <p:cNvSpPr txBox="1"/>
          <p:nvPr>
            <p:ph type="title"/>
          </p:nvPr>
        </p:nvSpPr>
        <p:spPr>
          <a:xfrm>
            <a:off x="193400" y="0"/>
            <a:ext cx="5666400" cy="87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K-NEAREST NEIGHBORS</a:t>
            </a:r>
            <a:endParaRPr sz="3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p62"/>
          <p:cNvSpPr txBox="1"/>
          <p:nvPr>
            <p:ph type="title"/>
          </p:nvPr>
        </p:nvSpPr>
        <p:spPr>
          <a:xfrm>
            <a:off x="183775" y="40550"/>
            <a:ext cx="5666400" cy="87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K-NEAREST NEIGHBORS</a:t>
            </a:r>
            <a:endParaRPr sz="3400"/>
          </a:p>
        </p:txBody>
      </p:sp>
      <p:sp>
        <p:nvSpPr>
          <p:cNvPr id="2734" name="Google Shape;2734;p62"/>
          <p:cNvSpPr txBox="1"/>
          <p:nvPr>
            <p:ph idx="1" type="subTitle"/>
          </p:nvPr>
        </p:nvSpPr>
        <p:spPr>
          <a:xfrm>
            <a:off x="531150" y="1104650"/>
            <a:ext cx="4503000" cy="3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 made a second attempt using data stratification when splitting the train and test data.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This ensures the minority classes are properly represented.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Overall accuracy decreased, but we started classifying some of class 2.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Better, but model is still not classifying class 3 and the overall scoring was </a:t>
            </a:r>
            <a:r>
              <a:rPr lang="en" sz="1700"/>
              <a:t>slightly</a:t>
            </a:r>
            <a:r>
              <a:rPr lang="en" sz="1700"/>
              <a:t> worse.</a:t>
            </a:r>
            <a:endParaRPr sz="1700"/>
          </a:p>
        </p:txBody>
      </p:sp>
      <p:pic>
        <p:nvPicPr>
          <p:cNvPr id="2735" name="Google Shape;273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425" y="433150"/>
            <a:ext cx="3434074" cy="27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6" name="Google Shape;273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4025" y="3278525"/>
            <a:ext cx="3527475" cy="17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p63"/>
          <p:cNvSpPr txBox="1"/>
          <p:nvPr>
            <p:ph type="title"/>
          </p:nvPr>
        </p:nvSpPr>
        <p:spPr>
          <a:xfrm>
            <a:off x="183775" y="40550"/>
            <a:ext cx="5666400" cy="87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K-NEAREST NEIGHBORS</a:t>
            </a:r>
            <a:endParaRPr sz="3400"/>
          </a:p>
        </p:txBody>
      </p:sp>
      <p:sp>
        <p:nvSpPr>
          <p:cNvPr id="2742" name="Google Shape;2742;p63"/>
          <p:cNvSpPr txBox="1"/>
          <p:nvPr>
            <p:ph idx="1" type="subTitle"/>
          </p:nvPr>
        </p:nvSpPr>
        <p:spPr>
          <a:xfrm>
            <a:off x="531150" y="1104650"/>
            <a:ext cx="4503000" cy="3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For a third</a:t>
            </a:r>
            <a:r>
              <a:rPr lang="en" sz="1700"/>
              <a:t> attempt we used the stratified data with PCA.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Since KNN suffers from the curse of dimensionality, we wanted to see if using PCA to condense the data into two components would help.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Unfortunately</a:t>
            </a:r>
            <a:r>
              <a:rPr lang="en" sz="1700"/>
              <a:t>, the results were overall worse from the second attempt.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It seems the condensing of the data caused class 2 to once again not be classified.</a:t>
            </a:r>
            <a:endParaRPr sz="1700"/>
          </a:p>
        </p:txBody>
      </p:sp>
      <p:pic>
        <p:nvPicPr>
          <p:cNvPr id="2743" name="Google Shape;274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712" y="341875"/>
            <a:ext cx="3394100" cy="268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4" name="Google Shape;274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3737" y="3194525"/>
            <a:ext cx="3528050" cy="18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8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Google Shape;2749;p64"/>
          <p:cNvSpPr txBox="1"/>
          <p:nvPr/>
        </p:nvSpPr>
        <p:spPr>
          <a:xfrm>
            <a:off x="1520975" y="46450"/>
            <a:ext cx="65259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rPr>
              <a:t>LOGISTIC REGRESSION</a:t>
            </a:r>
            <a:endParaRPr b="1" sz="3400">
              <a:solidFill>
                <a:schemeClr val="dk1"/>
              </a:solidFill>
              <a:latin typeface="Pathway Extreme"/>
              <a:ea typeface="Pathway Extreme"/>
              <a:cs typeface="Pathway Extreme"/>
              <a:sym typeface="Pathway Extreme"/>
            </a:endParaRPr>
          </a:p>
        </p:txBody>
      </p:sp>
      <p:pic>
        <p:nvPicPr>
          <p:cNvPr id="2750" name="Google Shape;2750;p64" title="Screenshot 2025-04-19 at 7.39.0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549" y="1098950"/>
            <a:ext cx="3869550" cy="268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1" name="Google Shape;2751;p64"/>
          <p:cNvSpPr txBox="1"/>
          <p:nvPr/>
        </p:nvSpPr>
        <p:spPr>
          <a:xfrm>
            <a:off x="827250" y="647700"/>
            <a:ext cx="4401300" cy="3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Model has moderate overall performance with an accuracy of 61.3% and a weighted F1-score of 0.60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Classification report shows a class imbalance where classes 0 and 1 did well but 2 and 3 did poorly (F1 Scores)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Confusion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matrix shows that the most misclassifications involve classes 2 and 3 being predicted as class 0 or 1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imbalance significantly skews the data (macro-average F1-score), showing the need for oversampling techniques like SMOTE to improve the model’s ability to detect minority classes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5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p65"/>
          <p:cNvSpPr txBox="1"/>
          <p:nvPr/>
        </p:nvSpPr>
        <p:spPr>
          <a:xfrm>
            <a:off x="211900" y="94625"/>
            <a:ext cx="86208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rPr>
              <a:t>LOGISTIC REGRESSION AFTER SMOTE</a:t>
            </a:r>
            <a:endParaRPr b="1" sz="3400">
              <a:solidFill>
                <a:schemeClr val="dk1"/>
              </a:solidFill>
              <a:latin typeface="Pathway Extreme"/>
              <a:ea typeface="Pathway Extreme"/>
              <a:cs typeface="Pathway Extreme"/>
              <a:sym typeface="Pathway Extreme"/>
            </a:endParaRPr>
          </a:p>
        </p:txBody>
      </p:sp>
      <p:sp>
        <p:nvSpPr>
          <p:cNvPr id="2757" name="Google Shape;2757;p65"/>
          <p:cNvSpPr txBox="1"/>
          <p:nvPr/>
        </p:nvSpPr>
        <p:spPr>
          <a:xfrm>
            <a:off x="738475" y="796025"/>
            <a:ext cx="4257300" cy="28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Accuracy decreased to 49.99%- model has better balance in recall across all classes, particularly minority classes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Class 2 and 3’s increase in recall- model is now better at detecting minority classes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Increased 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accuracy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at cost of precision, especially for classes 2 and 3, which have very low precision (0.09 and 0.11), suggesting many false positives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Macro-average recall rose to 0.54 from 0.33-confirms improved sensitivity across classes but the low precision score also reflects trade-off in precision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58" name="Google Shape;2758;p65" title="Screenshot 2025-04-19 at 7.40.0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425" y="973263"/>
            <a:ext cx="4190575" cy="27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2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p66"/>
          <p:cNvSpPr txBox="1"/>
          <p:nvPr/>
        </p:nvSpPr>
        <p:spPr>
          <a:xfrm>
            <a:off x="658800" y="528125"/>
            <a:ext cx="65259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rPr>
              <a:t>SVM</a:t>
            </a:r>
            <a:endParaRPr b="1" sz="3400">
              <a:solidFill>
                <a:schemeClr val="dk1"/>
              </a:solidFill>
              <a:latin typeface="Pathway Extreme"/>
              <a:ea typeface="Pathway Extreme"/>
              <a:cs typeface="Pathway Extreme"/>
              <a:sym typeface="Pathway Extreme"/>
            </a:endParaRPr>
          </a:p>
        </p:txBody>
      </p:sp>
      <p:sp>
        <p:nvSpPr>
          <p:cNvPr id="2764" name="Google Shape;2764;p66"/>
          <p:cNvSpPr txBox="1"/>
          <p:nvPr/>
        </p:nvSpPr>
        <p:spPr>
          <a:xfrm>
            <a:off x="197000" y="1414325"/>
            <a:ext cx="7729500" cy="29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Used SMOTE to address class 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imbalance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Overall accuracy of 50% which is 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slightly lower than some other models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Model improved recall for the 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minority classes (2 and 3) but it had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low precision.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Potential for detecting severe outcomes, but future work should focus on tuning hyperparameters and exploring class-weighted SVMs to improve performance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65" name="Google Shape;2765;p66"/>
          <p:cNvPicPr preferRelativeResize="0"/>
          <p:nvPr/>
        </p:nvPicPr>
        <p:blipFill rotWithShape="1">
          <a:blip r:embed="rId3">
            <a:alphaModFix/>
          </a:blip>
          <a:srcRect b="21645" l="26455" r="42489" t="45012"/>
          <a:stretch/>
        </p:blipFill>
        <p:spPr>
          <a:xfrm>
            <a:off x="4892250" y="636200"/>
            <a:ext cx="3845427" cy="268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40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583" name="Google Shape;2583;p40"/>
          <p:cNvSpPr txBox="1"/>
          <p:nvPr>
            <p:ph idx="1" type="subTitle"/>
          </p:nvPr>
        </p:nvSpPr>
        <p:spPr>
          <a:xfrm>
            <a:off x="778250" y="1277375"/>
            <a:ext cx="7364100" cy="18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Around 1.19 million people die in traffic accidents each year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Between 20 and 50 million more people suffer injuries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Understanding the factors that lead to these injuries can help improve road safety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Our analysis is focused on Orange County, Florida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Source: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https://www.who.int/news-room/fact-sheets/detail/road-traffic-injuries</a:t>
            </a:r>
            <a:endParaRPr sz="1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9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p67"/>
          <p:cNvSpPr txBox="1"/>
          <p:nvPr/>
        </p:nvSpPr>
        <p:spPr>
          <a:xfrm>
            <a:off x="658800" y="528125"/>
            <a:ext cx="65259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rPr>
              <a:t>SVM</a:t>
            </a:r>
            <a:endParaRPr b="1" sz="3400">
              <a:solidFill>
                <a:schemeClr val="dk1"/>
              </a:solidFill>
              <a:latin typeface="Pathway Extreme"/>
              <a:ea typeface="Pathway Extreme"/>
              <a:cs typeface="Pathway Extreme"/>
              <a:sym typeface="Pathway Extreme"/>
            </a:endParaRPr>
          </a:p>
        </p:txBody>
      </p:sp>
      <p:sp>
        <p:nvSpPr>
          <p:cNvPr id="2771" name="Google Shape;2771;p67"/>
          <p:cNvSpPr txBox="1"/>
          <p:nvPr/>
        </p:nvSpPr>
        <p:spPr>
          <a:xfrm>
            <a:off x="427000" y="1135775"/>
            <a:ext cx="7718400" cy="3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Used class weights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Accuracy stayed similar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Recall for class 2 slightly 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decreased (0.41 → 0.35)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Precision for class 2 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improved (0.10 → 0.17), reducing 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false positives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Class 3 recall remained low in both cases (0.20 vs 0.15)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Class-weighted SVM had better balance of precision/recall for minority classes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Overall there was a trade-off between sensitivity (SMOTE) and precision (weights)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72" name="Google Shape;2772;p67"/>
          <p:cNvPicPr preferRelativeResize="0"/>
          <p:nvPr/>
        </p:nvPicPr>
        <p:blipFill rotWithShape="1">
          <a:blip r:embed="rId3">
            <a:alphaModFix/>
          </a:blip>
          <a:srcRect b="30684" l="26458" r="42217" t="36585"/>
          <a:stretch/>
        </p:blipFill>
        <p:spPr>
          <a:xfrm>
            <a:off x="4689900" y="364525"/>
            <a:ext cx="3931827" cy="2667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6" name="Shape 2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" name="Google Shape;2777;p68"/>
          <p:cNvSpPr txBox="1"/>
          <p:nvPr/>
        </p:nvSpPr>
        <p:spPr>
          <a:xfrm>
            <a:off x="1260475" y="518425"/>
            <a:ext cx="65259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rPr>
              <a:t>BOOSTING</a:t>
            </a:r>
            <a:endParaRPr b="1" sz="3400">
              <a:solidFill>
                <a:schemeClr val="dk1"/>
              </a:solidFill>
              <a:latin typeface="Pathway Extreme"/>
              <a:ea typeface="Pathway Extreme"/>
              <a:cs typeface="Pathway Extreme"/>
              <a:sym typeface="Pathway Extreme"/>
            </a:endParaRPr>
          </a:p>
        </p:txBody>
      </p:sp>
      <p:sp>
        <p:nvSpPr>
          <p:cNvPr id="2778" name="Google Shape;2778;p68"/>
          <p:cNvSpPr txBox="1"/>
          <p:nvPr/>
        </p:nvSpPr>
        <p:spPr>
          <a:xfrm>
            <a:off x="756975" y="1219825"/>
            <a:ext cx="4599900" cy="30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Boosting generally performs better for imbalanced learning.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 first explored CatBoost since our data has many categorical features.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Before any optimization, CatBoost did the best job </a:t>
            </a: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balancing</a:t>
            </a: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overall accuracy with correct predictions for class 2 and 3.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We’ll focus on optimizing boosting algorithms moving forward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79" name="Google Shape;2779;p68" title="Screenshot 2025-04-19 at 7.45.2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875" y="1447575"/>
            <a:ext cx="3674675" cy="244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69"/>
          <p:cNvSpPr txBox="1"/>
          <p:nvPr/>
        </p:nvSpPr>
        <p:spPr>
          <a:xfrm>
            <a:off x="658800" y="528125"/>
            <a:ext cx="65259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rPr>
              <a:t>BOOSTING</a:t>
            </a:r>
            <a:endParaRPr b="1" sz="3400">
              <a:solidFill>
                <a:schemeClr val="dk1"/>
              </a:solidFill>
              <a:latin typeface="Pathway Extreme"/>
              <a:ea typeface="Pathway Extreme"/>
              <a:cs typeface="Pathway Extreme"/>
              <a:sym typeface="Pathway Extreme"/>
            </a:endParaRPr>
          </a:p>
        </p:txBody>
      </p:sp>
      <p:sp>
        <p:nvSpPr>
          <p:cNvPr id="2785" name="Google Shape;2785;p69"/>
          <p:cNvSpPr txBox="1"/>
          <p:nvPr/>
        </p:nvSpPr>
        <p:spPr>
          <a:xfrm>
            <a:off x="427000" y="1368375"/>
            <a:ext cx="3590700" cy="29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Cross-validation to fine tune hyperparameters - F1 Score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Slight improvements in predicting classes 2 and 3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Model has hardest time distinguishing class 2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86" name="Google Shape;2786;p69" title="Screenshot 2025-04-20 at 12.20.49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100" y="1117150"/>
            <a:ext cx="4452724" cy="322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0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p70"/>
          <p:cNvSpPr txBox="1"/>
          <p:nvPr/>
        </p:nvSpPr>
        <p:spPr>
          <a:xfrm>
            <a:off x="649100" y="188475"/>
            <a:ext cx="65259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rPr>
              <a:t>NOT ENOUGH SEPARATION</a:t>
            </a:r>
            <a:endParaRPr b="1" sz="3400">
              <a:solidFill>
                <a:schemeClr val="dk1"/>
              </a:solidFill>
              <a:latin typeface="Pathway Extreme"/>
              <a:ea typeface="Pathway Extreme"/>
              <a:cs typeface="Pathway Extreme"/>
              <a:sym typeface="Pathway Extreme"/>
            </a:endParaRPr>
          </a:p>
        </p:txBody>
      </p:sp>
      <p:sp>
        <p:nvSpPr>
          <p:cNvPr id="2792" name="Google Shape;2792;p70"/>
          <p:cNvSpPr txBox="1"/>
          <p:nvPr/>
        </p:nvSpPr>
        <p:spPr>
          <a:xfrm>
            <a:off x="-58225" y="889875"/>
            <a:ext cx="5531700" cy="29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Class 2 (major </a:t>
            </a: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injury) has minimal separation from the other classes for any feature in our dataset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Likely not possible for a model to accurately predict this class since there is nothing that distinguishes it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Solution would have to be a different project setup - not separating major injuries into their own class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Class 3 has some minor separation, such as how the density peaks at a slightly higher crash time - why class 3 has better results than 2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93" name="Google Shape;2793;p70" title="Screenshot 2025-04-20 at 1.26.0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875" y="983563"/>
            <a:ext cx="3608301" cy="181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4" name="Google Shape;2794;p70" title="Screenshot 2025-04-20 at 1.28.17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700" y="2797016"/>
            <a:ext cx="3608299" cy="1757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8" name="Shape 2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Google Shape;2799;p71"/>
          <p:cNvSpPr txBox="1"/>
          <p:nvPr>
            <p:ph type="title"/>
          </p:nvPr>
        </p:nvSpPr>
        <p:spPr>
          <a:xfrm>
            <a:off x="1115550" y="-358025"/>
            <a:ext cx="65760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CONCLUSION</a:t>
            </a:r>
            <a:endParaRPr sz="3400">
              <a:solidFill>
                <a:schemeClr val="dk1"/>
              </a:solidFill>
            </a:endParaRPr>
          </a:p>
        </p:txBody>
      </p:sp>
      <p:sp>
        <p:nvSpPr>
          <p:cNvPr id="2800" name="Google Shape;2800;p71"/>
          <p:cNvSpPr txBox="1"/>
          <p:nvPr/>
        </p:nvSpPr>
        <p:spPr>
          <a:xfrm>
            <a:off x="1013900" y="570750"/>
            <a:ext cx="76467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M Sans"/>
              <a:buChar char="●"/>
            </a:pPr>
            <a:r>
              <a:rPr lang="en" sz="1800">
                <a:latin typeface="DM Sans"/>
                <a:ea typeface="DM Sans"/>
                <a:cs typeface="DM Sans"/>
                <a:sym typeface="DM Sans"/>
              </a:rPr>
              <a:t>Overall due to class imbalance and lack of separation between features - No conclusive factors to predict specific injury outcomes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M Sans"/>
              <a:buChar char="●"/>
            </a:pPr>
            <a:r>
              <a:rPr lang="en" sz="1800">
                <a:latin typeface="DM Sans"/>
                <a:ea typeface="DM Sans"/>
                <a:cs typeface="DM Sans"/>
                <a:sym typeface="DM Sans"/>
              </a:rPr>
              <a:t>Injury/No Injury predictions perform decent, but classifying the injuries into minor, major, and fatality is a struggle - maybe this is more suited for </a:t>
            </a:r>
            <a:r>
              <a:rPr b="1" lang="en" sz="1800">
                <a:latin typeface="DM Sans"/>
                <a:ea typeface="DM Sans"/>
                <a:cs typeface="DM Sans"/>
                <a:sym typeface="DM Sans"/>
              </a:rPr>
              <a:t>binary classification</a:t>
            </a:r>
            <a:endParaRPr b="1" sz="1800"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M Sans"/>
              <a:buChar char="●"/>
            </a:pPr>
            <a:r>
              <a:rPr lang="en" sz="1800">
                <a:latin typeface="DM Sans"/>
                <a:ea typeface="DM Sans"/>
                <a:cs typeface="DM Sans"/>
                <a:sym typeface="DM Sans"/>
              </a:rPr>
              <a:t>After SMOTE - Models are better balanced but less precise and therefore still inconclusive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M Sans"/>
              <a:buChar char="●"/>
            </a:pPr>
            <a:r>
              <a:rPr lang="en" sz="1800">
                <a:latin typeface="DM Sans"/>
                <a:ea typeface="DM Sans"/>
                <a:cs typeface="DM Sans"/>
                <a:sym typeface="DM Sans"/>
              </a:rPr>
              <a:t>Without more balanced and or precise data we can only infer based on common sense and basic data features the reasons for majority of </a:t>
            </a:r>
            <a:r>
              <a:rPr lang="en" sz="1800">
                <a:latin typeface="DM Sans"/>
                <a:ea typeface="DM Sans"/>
                <a:cs typeface="DM Sans"/>
                <a:sym typeface="DM Sans"/>
              </a:rPr>
              <a:t>vehicle</a:t>
            </a:r>
            <a:r>
              <a:rPr lang="en" sz="1800">
                <a:latin typeface="DM Sans"/>
                <a:ea typeface="DM Sans"/>
                <a:cs typeface="DM Sans"/>
                <a:sym typeface="DM Sans"/>
              </a:rPr>
              <a:t> accidents-Alcohol/Drugs Involved and possibly Lighting variables are clear reasons for higher accident severity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" name="Google Shape;2805;p72"/>
          <p:cNvSpPr txBox="1"/>
          <p:nvPr>
            <p:ph type="title"/>
          </p:nvPr>
        </p:nvSpPr>
        <p:spPr>
          <a:xfrm>
            <a:off x="1115550" y="-256375"/>
            <a:ext cx="65760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FUTURE STUDIES</a:t>
            </a:r>
            <a:endParaRPr sz="3400">
              <a:solidFill>
                <a:schemeClr val="dk1"/>
              </a:solidFill>
            </a:endParaRPr>
          </a:p>
        </p:txBody>
      </p:sp>
      <p:sp>
        <p:nvSpPr>
          <p:cNvPr id="2806" name="Google Shape;2806;p72"/>
          <p:cNvSpPr txBox="1"/>
          <p:nvPr/>
        </p:nvSpPr>
        <p:spPr>
          <a:xfrm>
            <a:off x="1024050" y="699350"/>
            <a:ext cx="69555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"/>
              <a:buChar char="●"/>
            </a:pPr>
            <a:r>
              <a:rPr lang="en" sz="1800">
                <a:latin typeface="DM Sans"/>
                <a:ea typeface="DM Sans"/>
                <a:cs typeface="DM Sans"/>
                <a:sym typeface="DM Sans"/>
              </a:rPr>
              <a:t>If we were to do this again in the future, we would need a new dataset or a new project approach, such a simpler injury/no injury classifier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"/>
              <a:buChar char="●"/>
            </a:pPr>
            <a:r>
              <a:rPr lang="en" sz="1800">
                <a:latin typeface="DM Sans"/>
                <a:ea typeface="DM Sans"/>
                <a:cs typeface="DM Sans"/>
                <a:sym typeface="DM Sans"/>
              </a:rPr>
              <a:t>We’d need to collect data from a different source that included new, more predictive features about car accident injury level.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"/>
              <a:buChar char="●"/>
            </a:pPr>
            <a:r>
              <a:rPr lang="en" sz="1800">
                <a:latin typeface="DM Sans"/>
                <a:ea typeface="DM Sans"/>
                <a:cs typeface="DM Sans"/>
                <a:sym typeface="DM Sans"/>
              </a:rPr>
              <a:t>Many possibly relevant features weren’t recorded, like make/model of vehicle or exact demographics of driver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7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41"/>
          <p:cNvSpPr txBox="1"/>
          <p:nvPr>
            <p:ph type="title"/>
          </p:nvPr>
        </p:nvSpPr>
        <p:spPr>
          <a:xfrm>
            <a:off x="580700" y="755600"/>
            <a:ext cx="7710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OBJECTIVES</a:t>
            </a:r>
            <a:endParaRPr sz="3400"/>
          </a:p>
        </p:txBody>
      </p:sp>
      <p:sp>
        <p:nvSpPr>
          <p:cNvPr id="2589" name="Google Shape;2589;p41"/>
          <p:cNvSpPr txBox="1"/>
          <p:nvPr>
            <p:ph idx="1" type="subTitle"/>
          </p:nvPr>
        </p:nvSpPr>
        <p:spPr>
          <a:xfrm>
            <a:off x="666750" y="1442400"/>
            <a:ext cx="7364100" cy="18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Identify key factors that influence injury outcomes in traffic accidents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Develop predictive models to classify accidents as either causing minor injuries, major injuries, fatal injuries, or no injuries.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Provide insights that can inform policymakers, law enforcement, and insurance companies to improve road safety and accident prevention strategies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3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p42"/>
          <p:cNvSpPr txBox="1"/>
          <p:nvPr>
            <p:ph type="title"/>
          </p:nvPr>
        </p:nvSpPr>
        <p:spPr>
          <a:xfrm>
            <a:off x="720000" y="464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STRUCTURE</a:t>
            </a:r>
            <a:endParaRPr/>
          </a:p>
        </p:txBody>
      </p:sp>
      <p:sp>
        <p:nvSpPr>
          <p:cNvPr id="2595" name="Google Shape;2595;p42"/>
          <p:cNvSpPr txBox="1"/>
          <p:nvPr>
            <p:ph idx="1" type="subTitle"/>
          </p:nvPr>
        </p:nvSpPr>
        <p:spPr>
          <a:xfrm>
            <a:off x="1042500" y="1407175"/>
            <a:ext cx="7059000" cy="28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 aim to build machine learning models that take this form: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Input</a:t>
            </a:r>
            <a:r>
              <a:rPr lang="en" sz="1800"/>
              <a:t>: Traffic accident report features (e.g., weather conditions, road type, time of day, vehicle speed, driver conditions)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Output</a:t>
            </a:r>
            <a:r>
              <a:rPr lang="en" sz="1800"/>
              <a:t>: Predicted injury severity level (0 = No injuries, 1 = Nonfatal injuries, 2 = Severe injuries, 3 = Fatalities).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p43"/>
          <p:cNvSpPr txBox="1"/>
          <p:nvPr>
            <p:ph type="title"/>
          </p:nvPr>
        </p:nvSpPr>
        <p:spPr>
          <a:xfrm>
            <a:off x="856250" y="1287675"/>
            <a:ext cx="71988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DATA PREPARATION</a:t>
            </a:r>
            <a:endParaRPr sz="4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44"/>
          <p:cNvSpPr txBox="1"/>
          <p:nvPr>
            <p:ph type="title"/>
          </p:nvPr>
        </p:nvSpPr>
        <p:spPr>
          <a:xfrm>
            <a:off x="720000" y="425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</a:t>
            </a:r>
            <a:endParaRPr/>
          </a:p>
        </p:txBody>
      </p:sp>
      <p:sp>
        <p:nvSpPr>
          <p:cNvPr id="2606" name="Google Shape;2606;p44"/>
          <p:cNvSpPr txBox="1"/>
          <p:nvPr>
            <p:ph idx="2" type="subTitle"/>
          </p:nvPr>
        </p:nvSpPr>
        <p:spPr>
          <a:xfrm>
            <a:off x="1299525" y="1261625"/>
            <a:ext cx="6376800" cy="26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Acquired from FDOT’s State Safety Office Geographic Information System (SSOGIS)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Includes all Orange County traffic accidents in 2020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More than 12000 accidents with over 100 features recorded about each one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Feature engineering will be a key challenge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2612" name="Google Shape;2612;p45"/>
          <p:cNvSpPr txBox="1"/>
          <p:nvPr>
            <p:ph idx="1" type="subTitle"/>
          </p:nvPr>
        </p:nvSpPr>
        <p:spPr>
          <a:xfrm>
            <a:off x="720000" y="1261600"/>
            <a:ext cx="7461000" cy="24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Removed redundant features and kept only ones with predictive power - narrowed it down to 50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Renamed categorical levels for clarity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Grouped levels that appeared in less 0.1% of the data into an “Other/Unknown” level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Imputed missing values and removed columns where more than 10% were missing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VARIABLE</a:t>
            </a:r>
            <a:endParaRPr/>
          </a:p>
        </p:txBody>
      </p:sp>
      <p:sp>
        <p:nvSpPr>
          <p:cNvPr id="2618" name="Google Shape;2618;p46"/>
          <p:cNvSpPr txBox="1"/>
          <p:nvPr>
            <p:ph idx="6" type="subTitle"/>
          </p:nvPr>
        </p:nvSpPr>
        <p:spPr>
          <a:xfrm>
            <a:off x="652050" y="1161350"/>
            <a:ext cx="7839900" cy="31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Dataset initially contained 3 separate columns for injury: Count of Nonfatal Injuries, Count of Severe Injuries, Count of Traffic Fatalities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created a single integer column named Highest Degree of Injury using the following strategy:</a:t>
            </a:r>
            <a:endParaRPr sz="1800"/>
          </a:p>
          <a:p>
            <a:pPr indent="-342900" lvl="0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000000"/>
                </a:solidFill>
              </a:rPr>
              <a:t>0</a:t>
            </a:r>
            <a:r>
              <a:rPr lang="en" sz="1800">
                <a:solidFill>
                  <a:srgbClr val="000000"/>
                </a:solidFill>
              </a:rPr>
              <a:t> = No injuries</a:t>
            </a:r>
            <a:endParaRPr sz="1800">
              <a:solidFill>
                <a:srgbClr val="000000"/>
              </a:solidFill>
            </a:endParaRPr>
          </a:p>
          <a:p>
            <a:pPr indent="-342900" lvl="0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000000"/>
                </a:solidFill>
              </a:rPr>
              <a:t>1</a:t>
            </a:r>
            <a:r>
              <a:rPr lang="en" sz="1800">
                <a:solidFill>
                  <a:srgbClr val="000000"/>
                </a:solidFill>
              </a:rPr>
              <a:t> = Nonfatal injuries</a:t>
            </a:r>
            <a:endParaRPr sz="1800">
              <a:solidFill>
                <a:srgbClr val="000000"/>
              </a:solidFill>
            </a:endParaRPr>
          </a:p>
          <a:p>
            <a:pPr indent="-342900" lvl="0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000000"/>
                </a:solidFill>
              </a:rPr>
              <a:t>2</a:t>
            </a:r>
            <a:r>
              <a:rPr lang="en" sz="1800">
                <a:solidFill>
                  <a:srgbClr val="000000"/>
                </a:solidFill>
              </a:rPr>
              <a:t> = Severe injuries</a:t>
            </a:r>
            <a:endParaRPr sz="1800">
              <a:solidFill>
                <a:srgbClr val="000000"/>
              </a:solidFill>
            </a:endParaRPr>
          </a:p>
          <a:p>
            <a:pPr indent="-342900" lvl="0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000000"/>
                </a:solidFill>
              </a:rPr>
              <a:t>3</a:t>
            </a:r>
            <a:r>
              <a:rPr lang="en" sz="1800">
                <a:solidFill>
                  <a:srgbClr val="000000"/>
                </a:solidFill>
              </a:rPr>
              <a:t> = Fatalities</a:t>
            </a:r>
            <a:endParaRPr sz="1800">
              <a:solidFill>
                <a:srgbClr val="000000"/>
              </a:solidFill>
            </a:endParaRPr>
          </a:p>
          <a:p>
            <a:pPr indent="-342900" lvl="0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If multiple injury types occur in an accident, we assigned the highest severity level.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mpact of Traffic Jams in Health by Slidesgo">
  <a:themeElements>
    <a:clrScheme name="Simple Light">
      <a:dk1>
        <a:srgbClr val="2A2A2A"/>
      </a:dk1>
      <a:lt1>
        <a:srgbClr val="FFFDFD"/>
      </a:lt1>
      <a:dk2>
        <a:srgbClr val="686368"/>
      </a:dk2>
      <a:lt2>
        <a:srgbClr val="7A757A"/>
      </a:lt2>
      <a:accent1>
        <a:srgbClr val="938D93"/>
      </a:accent1>
      <a:accent2>
        <a:srgbClr val="D7D5D7"/>
      </a:accent2>
      <a:accent3>
        <a:srgbClr val="383838"/>
      </a:accent3>
      <a:accent4>
        <a:srgbClr val="FFFFFF"/>
      </a:accent4>
      <a:accent5>
        <a:srgbClr val="FFFFFF"/>
      </a:accent5>
      <a:accent6>
        <a:srgbClr val="FFFFFF"/>
      </a:accent6>
      <a:hlink>
        <a:srgbClr val="2A2A2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